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1E"/>
    <a:srgbClr val="6B6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17110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0044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3396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18534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7809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758408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05417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90196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63327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5690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98837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C749-549E-42D1-8FA8-BE21D5A30953}" type="datetimeFigureOut">
              <a:rPr lang="hr-HR" smtClean="0"/>
              <a:t>15.6.2025.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07CE-E1DD-414B-9E1C-56FA99EBC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6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2102337" y="2398863"/>
            <a:ext cx="819236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2157095">
              <a:lnSpc>
                <a:spcPct val="100000"/>
              </a:lnSpc>
              <a:spcBef>
                <a:spcPts val="100"/>
              </a:spcBef>
            </a:pPr>
            <a:r>
              <a:rPr lang="hr-HR" sz="4000" dirty="0" err="1"/>
              <a:t>Sowing</a:t>
            </a:r>
            <a:r>
              <a:rPr lang="hr-HR" sz="4000" dirty="0"/>
              <a:t> </a:t>
            </a:r>
            <a:r>
              <a:rPr lang="hr-HR" sz="4000" dirty="0" err="1"/>
              <a:t>Change</a:t>
            </a:r>
            <a:r>
              <a:rPr lang="hr-HR" sz="4000" dirty="0"/>
              <a:t> (SCH)</a:t>
            </a:r>
            <a:endParaRPr sz="40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0" y="1190857"/>
            <a:ext cx="2199115" cy="76298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B3460D7-29B5-48EF-ABC2-B7728D688956}"/>
              </a:ext>
            </a:extLst>
          </p:cNvPr>
          <p:cNvSpPr txBox="1"/>
          <p:nvPr/>
        </p:nvSpPr>
        <p:spPr>
          <a:xfrm>
            <a:off x="1939459" y="3256503"/>
            <a:ext cx="5292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II. </a:t>
            </a:r>
            <a:r>
              <a:rPr lang="hr-HR" sz="3200" dirty="0" err="1">
                <a:solidFill>
                  <a:schemeClr val="bg1"/>
                </a:solidFill>
              </a:rPr>
              <a:t>Primary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school</a:t>
            </a:r>
            <a:r>
              <a:rPr lang="hr-HR" sz="3200" dirty="0">
                <a:solidFill>
                  <a:schemeClr val="bg1"/>
                </a:solidFill>
              </a:rPr>
              <a:t> </a:t>
            </a:r>
            <a:r>
              <a:rPr lang="hr-HR" sz="3200" dirty="0" err="1">
                <a:solidFill>
                  <a:schemeClr val="bg1"/>
                </a:solidFill>
              </a:rPr>
              <a:t>Varazdin</a:t>
            </a:r>
            <a:endParaRPr lang="hr-HR" sz="3200" dirty="0">
              <a:solidFill>
                <a:schemeClr val="bg1"/>
              </a:solidFill>
            </a:endParaRP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Croatia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3A2C4A-2FEB-4C51-91C5-0F5BFF9D0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5" y="4486031"/>
            <a:ext cx="1503017" cy="54446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C7BD6E6-0F9B-43EA-AEF5-5600F8ED39EA}"/>
              </a:ext>
            </a:extLst>
          </p:cNvPr>
          <p:cNvSpPr txBox="1"/>
          <p:nvPr/>
        </p:nvSpPr>
        <p:spPr>
          <a:xfrm>
            <a:off x="4345355" y="1314735"/>
            <a:ext cx="463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2024-1-ES01-KA220-SCH-000245566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86" y="1302517"/>
            <a:ext cx="1002232" cy="130265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681046" y="4486031"/>
            <a:ext cx="518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 smtClean="0"/>
              <a:t>Celebrated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days</a:t>
            </a:r>
            <a:endParaRPr lang="hr-HR" sz="3600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836616" y="4758261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June,  2025.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934060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err="1"/>
              <a:t>Earth</a:t>
            </a:r>
            <a:r>
              <a:rPr lang="hr-HR" dirty="0"/>
              <a:t> </a:t>
            </a:r>
            <a:r>
              <a:rPr lang="hr-HR" dirty="0" err="1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22. 4. 2025.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27" y="5020866"/>
            <a:ext cx="6264350" cy="1696853"/>
          </a:xfrm>
        </p:spPr>
        <p:txBody>
          <a:bodyPr>
            <a:normAutofit/>
          </a:bodyPr>
          <a:lstStyle/>
          <a:p>
            <a:r>
              <a:rPr lang="en-US" sz="2800" dirty="0"/>
              <a:t>students used </a:t>
            </a:r>
            <a:r>
              <a:rPr lang="en-US" sz="2800" dirty="0" smtClean="0"/>
              <a:t>the</a:t>
            </a:r>
            <a:r>
              <a:rPr lang="hr-HR" sz="2800" dirty="0" smtClean="0"/>
              <a:t> </a:t>
            </a:r>
            <a:r>
              <a:rPr lang="hr-HR" sz="2800" i="1" dirty="0" err="1" smtClean="0"/>
              <a:t>Colors</a:t>
            </a:r>
            <a:r>
              <a:rPr lang="en-US" sz="2800" dirty="0" smtClean="0"/>
              <a:t> </a:t>
            </a:r>
            <a:r>
              <a:rPr lang="en-US" sz="2800" dirty="0"/>
              <a:t>program to draw whatever planet they wanted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44" y="0"/>
            <a:ext cx="4446999" cy="30323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77" y="3168608"/>
            <a:ext cx="5299554" cy="35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271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22. 4. 2025.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1" y="187569"/>
            <a:ext cx="5372247" cy="31027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3640817"/>
            <a:ext cx="5736491" cy="3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02325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World </a:t>
            </a:r>
            <a:r>
              <a:rPr lang="hr-HR" dirty="0" err="1" smtClean="0"/>
              <a:t>Environment</a:t>
            </a:r>
            <a:r>
              <a:rPr lang="hr-HR" dirty="0" smtClean="0"/>
              <a:t> </a:t>
            </a:r>
            <a:r>
              <a:rPr lang="hr-HR" dirty="0" err="1"/>
              <a:t>D</a:t>
            </a:r>
            <a:r>
              <a:rPr lang="hr-HR" dirty="0" err="1" smtClean="0"/>
              <a:t>ay</a:t>
            </a:r>
            <a:r>
              <a:rPr lang="hr-HR" dirty="0" smtClean="0"/>
              <a:t> </a:t>
            </a:r>
            <a:r>
              <a:rPr lang="hr-HR" sz="1600" b="1" dirty="0"/>
              <a:t>5</a:t>
            </a:r>
            <a:r>
              <a:rPr lang="hr-HR" sz="1600" b="1" dirty="0" smtClean="0"/>
              <a:t>.  6. 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27" y="5020866"/>
            <a:ext cx="6264350" cy="1696853"/>
          </a:xfrm>
        </p:spPr>
        <p:txBody>
          <a:bodyPr>
            <a:normAutofit/>
          </a:bodyPr>
          <a:lstStyle/>
          <a:p>
            <a:r>
              <a:rPr lang="en-US" sz="2800" dirty="0"/>
              <a:t>with a special emphasis on reducing plastic waste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77" y="93784"/>
            <a:ext cx="4500501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555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World </a:t>
            </a:r>
            <a:r>
              <a:rPr lang="hr-HR" dirty="0" err="1" smtClean="0"/>
              <a:t>Environment</a:t>
            </a:r>
            <a:r>
              <a:rPr lang="hr-HR" dirty="0" smtClean="0"/>
              <a:t> </a:t>
            </a:r>
            <a:r>
              <a:rPr lang="hr-HR" dirty="0" err="1"/>
              <a:t>D</a:t>
            </a:r>
            <a:r>
              <a:rPr lang="hr-HR" dirty="0" err="1" smtClean="0"/>
              <a:t>ay</a:t>
            </a:r>
            <a:r>
              <a:rPr lang="hr-HR" dirty="0" smtClean="0"/>
              <a:t> </a:t>
            </a:r>
            <a:r>
              <a:rPr lang="hr-HR" sz="1600" b="1" dirty="0"/>
              <a:t>5</a:t>
            </a:r>
            <a:r>
              <a:rPr lang="hr-HR" sz="1600" b="1" dirty="0" smtClean="0"/>
              <a:t>.  6. 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43" y="140676"/>
            <a:ext cx="4602311" cy="65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6953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27" y="5020866"/>
            <a:ext cx="6264350" cy="169685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poster making</a:t>
            </a:r>
          </a:p>
          <a:p>
            <a:r>
              <a:rPr lang="en-US" sz="2800" dirty="0"/>
              <a:t>poster presentation to other students</a:t>
            </a:r>
          </a:p>
          <a:p>
            <a:r>
              <a:rPr lang="en-US" sz="2800" dirty="0"/>
              <a:t>organization and lecture Erasmus Days</a:t>
            </a:r>
            <a:endParaRPr lang="hr-HR" sz="2800" dirty="0"/>
          </a:p>
        </p:txBody>
      </p:sp>
      <p:sp>
        <p:nvSpPr>
          <p:cNvPr id="10" name="Rezervirano mjesto teksta 7">
            <a:extLst>
              <a:ext uri="{FF2B5EF4-FFF2-40B4-BE49-F238E27FC236}">
                <a16:creationId xmlns:a16="http://schemas.microsoft.com/office/drawing/2014/main" id="{800B9F11-D020-4346-81F5-CDE4B1E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63788"/>
            <a:ext cx="3500438" cy="2460625"/>
          </a:xfrm>
        </p:spPr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 </a:t>
            </a:r>
            <a:r>
              <a:rPr lang="hr-HR" dirty="0" err="1" smtClean="0"/>
              <a:t>Days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18. 10. 2024</a:t>
            </a:r>
            <a:r>
              <a:rPr lang="hr-HR" sz="1600" dirty="0"/>
              <a:t>.</a:t>
            </a:r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47" y="123012"/>
            <a:ext cx="4181339" cy="3136004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47" y="3492440"/>
            <a:ext cx="4200849" cy="31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05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7">
            <a:extLst>
              <a:ext uri="{FF2B5EF4-FFF2-40B4-BE49-F238E27FC236}">
                <a16:creationId xmlns:a16="http://schemas.microsoft.com/office/drawing/2014/main" id="{800B9F11-D020-4346-81F5-CDE4B1E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363788"/>
            <a:ext cx="3500438" cy="2460625"/>
          </a:xfrm>
        </p:spPr>
        <p:txBody>
          <a:bodyPr/>
          <a:lstStyle/>
          <a:p>
            <a:r>
              <a:rPr lang="hr-HR" dirty="0" err="1" smtClean="0"/>
              <a:t>Erasmus</a:t>
            </a:r>
            <a:r>
              <a:rPr lang="hr-HR" dirty="0" smtClean="0"/>
              <a:t> </a:t>
            </a:r>
            <a:r>
              <a:rPr lang="hr-HR" dirty="0" err="1" smtClean="0"/>
              <a:t>Days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18. 10. 2024</a:t>
            </a:r>
            <a:r>
              <a:rPr lang="hr-HR" sz="1600" dirty="0"/>
              <a:t>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60" y="78154"/>
            <a:ext cx="4818998" cy="36052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38" y="2630953"/>
            <a:ext cx="3096031" cy="41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7100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A5EC2F-E9EA-4E93-89F7-94EF440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International </a:t>
            </a:r>
            <a:r>
              <a:rPr lang="hr-HR" dirty="0" err="1"/>
              <a:t>Biosphere</a:t>
            </a:r>
            <a:r>
              <a:rPr lang="hr-HR" dirty="0"/>
              <a:t> </a:t>
            </a:r>
            <a:r>
              <a:rPr lang="hr-HR" dirty="0" err="1"/>
              <a:t>Reserve</a:t>
            </a:r>
            <a:r>
              <a:rPr lang="hr-HR" dirty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3. 11. 2024.</a:t>
            </a:r>
            <a:endParaRPr lang="hr-HR" sz="1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15" y="890954"/>
            <a:ext cx="6736861" cy="505264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20432" y="55281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poster making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poster presentation to other students</a:t>
            </a:r>
          </a:p>
        </p:txBody>
      </p:sp>
    </p:spTree>
    <p:extLst>
      <p:ext uri="{BB962C8B-B14F-4D97-AF65-F5344CB8AC3E}">
        <p14:creationId xmlns:p14="http://schemas.microsoft.com/office/powerpoint/2010/main" val="161175613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4A5EC2F-E9EA-4E93-89F7-94EF440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International </a:t>
            </a:r>
            <a:r>
              <a:rPr lang="hr-HR" dirty="0" err="1"/>
              <a:t>Biosphere</a:t>
            </a:r>
            <a:r>
              <a:rPr lang="hr-HR" dirty="0"/>
              <a:t> </a:t>
            </a:r>
            <a:r>
              <a:rPr lang="hr-HR" dirty="0" err="1"/>
              <a:t>Reserve</a:t>
            </a:r>
            <a:r>
              <a:rPr lang="hr-HR" dirty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3. 11. 2024.</a:t>
            </a:r>
            <a:endParaRPr lang="hr-HR" sz="16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/>
          <a:stretch/>
        </p:blipFill>
        <p:spPr>
          <a:xfrm>
            <a:off x="5011214" y="109415"/>
            <a:ext cx="3369563" cy="520504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/>
          <a:stretch/>
        </p:blipFill>
        <p:spPr>
          <a:xfrm>
            <a:off x="8506922" y="1727200"/>
            <a:ext cx="3326685" cy="4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8842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15" y="2358090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/>
              <a:t>International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Forests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21.3.2025.</a:t>
            </a:r>
            <a:endParaRPr lang="hr-HR" sz="16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D658E8-17D4-41A2-99CD-E610E11DC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63" y="4271107"/>
            <a:ext cx="6269591" cy="238265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we marked it with a hiking trip to </a:t>
            </a:r>
            <a:r>
              <a:rPr lang="en-US" sz="2800" dirty="0" err="1"/>
              <a:t>Klek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 err="1"/>
              <a:t>Klek</a:t>
            </a:r>
            <a:r>
              <a:rPr lang="en-US" sz="2800" dirty="0"/>
              <a:t> area is protected as a significant landscape due to its exceptional landscape and biological value,</a:t>
            </a:r>
          </a:p>
          <a:p>
            <a:r>
              <a:rPr lang="en-US" sz="2800" dirty="0"/>
              <a:t>part of it is protected as a geomorphological and botanical reserve.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01599"/>
            <a:ext cx="4371405" cy="32785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95" y="3445543"/>
            <a:ext cx="4277620" cy="32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118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62DB70-6989-433B-8168-67444F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2365905"/>
            <a:ext cx="3500828" cy="2470065"/>
          </a:xfrm>
          <a:solidFill>
            <a:schemeClr val="accent1"/>
          </a:solidFill>
        </p:spPr>
        <p:txBody>
          <a:bodyPr/>
          <a:lstStyle/>
          <a:p>
            <a:r>
              <a:rPr lang="hr-HR" dirty="0"/>
              <a:t>International </a:t>
            </a:r>
            <a:r>
              <a:rPr lang="hr-HR" dirty="0" err="1"/>
              <a:t>Day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Forests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21.3.2025.</a:t>
            </a:r>
            <a:endParaRPr lang="hr-HR" sz="16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5" y="125045"/>
            <a:ext cx="3497873" cy="496667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9968" y="2716645"/>
            <a:ext cx="4492095" cy="344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6064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World Water </a:t>
            </a:r>
            <a:r>
              <a:rPr lang="hr-HR" dirty="0" err="1" smtClean="0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22. 3. 2025.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040F95C6-D0E2-4D35-B7F7-CBF6AD3E1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27" y="5020866"/>
            <a:ext cx="6264350" cy="169685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poster making</a:t>
            </a:r>
          </a:p>
          <a:p>
            <a:r>
              <a:rPr lang="en-US" sz="2800" dirty="0"/>
              <a:t>poster presentation to other students</a:t>
            </a:r>
          </a:p>
          <a:p>
            <a:r>
              <a:rPr lang="en-US" sz="2800" dirty="0"/>
              <a:t>with special emphasis on glacier protection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95" y="125046"/>
            <a:ext cx="3220915" cy="42945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53" y="3641969"/>
            <a:ext cx="4101000" cy="30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1504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5710F-D035-4582-81C6-5D3FC2BF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World Water </a:t>
            </a:r>
            <a:r>
              <a:rPr lang="hr-HR" dirty="0" err="1" smtClean="0"/>
              <a:t>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22. 3. 2025.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05" y="62523"/>
            <a:ext cx="4752218" cy="67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0838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644</TotalTime>
  <Words>157</Words>
  <Application>Microsoft Office PowerPoint</Application>
  <PresentationFormat>Široki zaslon</PresentationFormat>
  <Paragraphs>31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Sowing Change (SCH)</vt:lpstr>
      <vt:lpstr>Erasmus Days 18. 10. 2024.</vt:lpstr>
      <vt:lpstr>Erasmus Days 18. 10. 2024.</vt:lpstr>
      <vt:lpstr>International Biosphere Reserve Day 3. 11. 2024.</vt:lpstr>
      <vt:lpstr>International Biosphere Reserve Day 3. 11. 2024.</vt:lpstr>
      <vt:lpstr>International Day of Forests 21.3.2025.</vt:lpstr>
      <vt:lpstr>International Day of Forests 21.3.2025.</vt:lpstr>
      <vt:lpstr>World Water Day 22. 3. 2025. </vt:lpstr>
      <vt:lpstr>World Water Day 22. 3. 2025. </vt:lpstr>
      <vt:lpstr> Earth Day 22. 4. 2025. </vt:lpstr>
      <vt:lpstr>Earth Day 22. 4. 2025. </vt:lpstr>
      <vt:lpstr>World Environment Day 5.  6.  2025. </vt:lpstr>
      <vt:lpstr>World Environment Day 5.  6.  2025.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</dc:title>
  <dc:creator>Windows korisnik</dc:creator>
  <cp:lastModifiedBy>Korisnik</cp:lastModifiedBy>
  <cp:revision>48</cp:revision>
  <dcterms:created xsi:type="dcterms:W3CDTF">2022-03-14T14:04:15Z</dcterms:created>
  <dcterms:modified xsi:type="dcterms:W3CDTF">2025-06-15T17:53:03Z</dcterms:modified>
</cp:coreProperties>
</file>