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8" r:id="rId4"/>
    <p:sldId id="269" r:id="rId5"/>
    <p:sldId id="262" r:id="rId6"/>
    <p:sldId id="257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2BE1-8EF5-45A0-BC53-E89E1E8F528A}" type="datetimeFigureOut">
              <a:rPr lang="hr-HR" smtClean="0"/>
              <a:t>3.6.2022.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15B7-E4F3-4596-84D2-2C966C6BC467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637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2BE1-8EF5-45A0-BC53-E89E1E8F528A}" type="datetimeFigureOut">
              <a:rPr lang="hr-HR" smtClean="0"/>
              <a:t>3.6.2022.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15B7-E4F3-4596-84D2-2C966C6BC4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315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2BE1-8EF5-45A0-BC53-E89E1E8F528A}" type="datetimeFigureOut">
              <a:rPr lang="hr-HR" smtClean="0"/>
              <a:t>3.6.2022.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15B7-E4F3-4596-84D2-2C966C6BC4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5184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50E0-F6AF-483B-BBBC-BD4FB3875CEE}" type="datetimeFigureOut">
              <a:rPr lang="hr-HR" smtClean="0"/>
              <a:t>3.6.2022.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EF1-BCEB-43A1-A8BC-17EB4A2711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9293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2BE1-8EF5-45A0-BC53-E89E1E8F528A}" type="datetimeFigureOut">
              <a:rPr lang="hr-HR" smtClean="0"/>
              <a:t>3.6.2022.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15B7-E4F3-4596-84D2-2C966C6BC4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1506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2BE1-8EF5-45A0-BC53-E89E1E8F528A}" type="datetimeFigureOut">
              <a:rPr lang="hr-HR" smtClean="0"/>
              <a:t>3.6.2022.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15B7-E4F3-4596-84D2-2C966C6BC467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23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2BE1-8EF5-45A0-BC53-E89E1E8F528A}" type="datetimeFigureOut">
              <a:rPr lang="hr-HR" smtClean="0"/>
              <a:t>3.6.2022.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15B7-E4F3-4596-84D2-2C966C6BC4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6494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2BE1-8EF5-45A0-BC53-E89E1E8F528A}" type="datetimeFigureOut">
              <a:rPr lang="hr-HR" smtClean="0"/>
              <a:t>3.6.2022.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15B7-E4F3-4596-84D2-2C966C6BC4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3392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2BE1-8EF5-45A0-BC53-E89E1E8F528A}" type="datetimeFigureOut">
              <a:rPr lang="hr-HR" smtClean="0"/>
              <a:t>3.6.2022.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15B7-E4F3-4596-84D2-2C966C6BC4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323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2BE1-8EF5-45A0-BC53-E89E1E8F528A}" type="datetimeFigureOut">
              <a:rPr lang="hr-HR" smtClean="0"/>
              <a:t>3.6.2022.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15B7-E4F3-4596-84D2-2C966C6BC4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3738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6BB2BE1-8EF5-45A0-BC53-E89E1E8F528A}" type="datetimeFigureOut">
              <a:rPr lang="hr-HR" smtClean="0"/>
              <a:t>3.6.2022.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2415B7-E4F3-4596-84D2-2C966C6BC4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7579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2BE1-8EF5-45A0-BC53-E89E1E8F528A}" type="datetimeFigureOut">
              <a:rPr lang="hr-HR" smtClean="0"/>
              <a:t>3.6.2022.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15B7-E4F3-4596-84D2-2C966C6BC4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3455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6BB2BE1-8EF5-45A0-BC53-E89E1E8F528A}" type="datetimeFigureOut">
              <a:rPr lang="hr-HR" smtClean="0"/>
              <a:t>3.6.2022.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B2415B7-E4F3-4596-84D2-2C966C6BC467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50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r/htthju3SsH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Izrada prezentacije 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 - projektni zadatak</a:t>
            </a:r>
          </a:p>
        </p:txBody>
      </p:sp>
    </p:spTree>
    <p:extLst>
      <p:ext uri="{BB962C8B-B14F-4D97-AF65-F5344CB8AC3E}">
        <p14:creationId xmlns:p14="http://schemas.microsoft.com/office/powerpoint/2010/main" val="1213346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792060" y="2205080"/>
            <a:ext cx="112340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/>
              <a:t>Izradi prezentaciju prema podijeli tema s obzirom na terensku nastavu, otok Krk. </a:t>
            </a:r>
          </a:p>
          <a:p>
            <a:r>
              <a:rPr lang="hr-HR" sz="3200" b="1" dirty="0"/>
              <a:t>Teme: Baščanska ploča, otok Krk</a:t>
            </a:r>
          </a:p>
        </p:txBody>
      </p:sp>
    </p:spTree>
    <p:extLst>
      <p:ext uri="{BB962C8B-B14F-4D97-AF65-F5344CB8AC3E}">
        <p14:creationId xmlns:p14="http://schemas.microsoft.com/office/powerpoint/2010/main" val="1476172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Prezentacija  - potrebni elementi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hr-HR" sz="2800" dirty="0"/>
              <a:t>Slajdovi  moraju biti sadržajno povezani</a:t>
            </a:r>
          </a:p>
          <a:p>
            <a:pPr lvl="0"/>
            <a:r>
              <a:rPr lang="hr-HR" sz="2800" dirty="0"/>
              <a:t>Poveznice (s jednog slajda na neki drugi s obzirom na sadržaj, na web stranicu, akcijski gumb )</a:t>
            </a:r>
          </a:p>
          <a:p>
            <a:pPr lvl="0"/>
            <a:r>
              <a:rPr lang="hr-HR" sz="2800" dirty="0"/>
              <a:t>Fotografije, crteži</a:t>
            </a:r>
          </a:p>
          <a:p>
            <a:r>
              <a:rPr lang="hr-HR" sz="2800" dirty="0"/>
              <a:t>Grafikon ili </a:t>
            </a:r>
            <a:r>
              <a:rPr lang="hr-HR" sz="2800" dirty="0" err="1"/>
              <a:t>SmartArt</a:t>
            </a:r>
            <a:r>
              <a:rPr lang="hr-HR" sz="2800" dirty="0"/>
              <a:t> dijagram, tablica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43396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Prezentacija - opis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Potrebno je izraditi  10 slajdova međusobno  sadržajno povezanih</a:t>
            </a:r>
          </a:p>
          <a:p>
            <a:endParaRPr lang="hr-HR" sz="2800" dirty="0"/>
          </a:p>
          <a:p>
            <a:r>
              <a:rPr lang="hr-HR" sz="2800" dirty="0"/>
              <a:t>Prezentacija uređena pomoću matrice slajda – naslovni slajd, pozadina slika, ostali slajdovi ispuna s prijelazom, zaglavlje -  dodani logotip u gornji desni ugao, podnožje, tekst – naslov prezentacije, datum izrade, broj slajda</a:t>
            </a:r>
          </a:p>
          <a:p>
            <a:r>
              <a:rPr lang="hr-HR" sz="2800" dirty="0"/>
              <a:t>Dodani animacijski efekti i prijelazi slajdova.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46130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9"/>
          <p:cNvSpPr>
            <a:spLocks noChangeArrowheads="1"/>
          </p:cNvSpPr>
          <p:nvPr/>
        </p:nvSpPr>
        <p:spPr bwMode="auto">
          <a:xfrm>
            <a:off x="3450136" y="2840990"/>
            <a:ext cx="2117725" cy="990600"/>
          </a:xfrm>
          <a:prstGeom prst="rect">
            <a:avLst/>
          </a:prstGeom>
          <a:solidFill>
            <a:srgbClr val="FFC0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sr-Latn-R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UČENJE</a:t>
            </a:r>
            <a:endParaRPr kumimoji="0" lang="hr-HR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Pravokutnik 10"/>
          <p:cNvSpPr>
            <a:spLocks noChangeArrowheads="1"/>
          </p:cNvSpPr>
          <p:nvPr/>
        </p:nvSpPr>
        <p:spPr bwMode="auto">
          <a:xfrm>
            <a:off x="5819321" y="2840990"/>
            <a:ext cx="2117725" cy="990600"/>
          </a:xfrm>
          <a:prstGeom prst="rect">
            <a:avLst/>
          </a:prstGeom>
          <a:solidFill>
            <a:srgbClr val="7030A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sr-Latn-R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KAO UČENJE</a:t>
            </a:r>
            <a:endParaRPr kumimoji="0" lang="hr-HR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Pravokutnik 11"/>
          <p:cNvSpPr>
            <a:spLocks noChangeArrowheads="1"/>
          </p:cNvSpPr>
          <p:nvPr/>
        </p:nvSpPr>
        <p:spPr bwMode="auto">
          <a:xfrm>
            <a:off x="3450136" y="4039009"/>
            <a:ext cx="2117725" cy="990600"/>
          </a:xfrm>
          <a:prstGeom prst="rect">
            <a:avLst/>
          </a:prstGeom>
          <a:solidFill>
            <a:srgbClr val="F4B083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NAUČENOGA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Pravokutnik 14"/>
          <p:cNvSpPr>
            <a:spLocks noChangeArrowheads="1"/>
          </p:cNvSpPr>
          <p:nvPr/>
        </p:nvSpPr>
        <p:spPr bwMode="auto">
          <a:xfrm>
            <a:off x="757646" y="2989420"/>
            <a:ext cx="2286136" cy="525463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POVRATNA INFORMACIJA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Pravokutnik 15"/>
          <p:cNvSpPr>
            <a:spLocks noChangeArrowheads="1"/>
          </p:cNvSpPr>
          <p:nvPr/>
        </p:nvSpPr>
        <p:spPr bwMode="auto">
          <a:xfrm>
            <a:off x="8044543" y="2840990"/>
            <a:ext cx="2628900" cy="41116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SAMOVREDNOVANJE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Pravokutnik 16"/>
          <p:cNvSpPr>
            <a:spLocks noChangeArrowheads="1"/>
          </p:cNvSpPr>
          <p:nvPr/>
        </p:nvSpPr>
        <p:spPr bwMode="auto">
          <a:xfrm>
            <a:off x="8044543" y="3336290"/>
            <a:ext cx="2628900" cy="411163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VRŠNJAČKO VREDNOVANJE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Pravokutnik 18"/>
          <p:cNvSpPr>
            <a:spLocks noChangeArrowheads="1"/>
          </p:cNvSpPr>
          <p:nvPr/>
        </p:nvSpPr>
        <p:spPr bwMode="auto">
          <a:xfrm>
            <a:off x="687977" y="4134259"/>
            <a:ext cx="2510699" cy="800100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VREDNOVANJE </a:t>
            </a:r>
            <a:endParaRPr kumimoji="0" lang="sr-Latn-RS" altLang="sr-Latn-R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REZULTATA RADA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2" name="TekstniOkvir 11"/>
          <p:cNvSpPr txBox="1"/>
          <p:nvPr/>
        </p:nvSpPr>
        <p:spPr>
          <a:xfrm>
            <a:off x="991095" y="1088868"/>
            <a:ext cx="2830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/>
              <a:t>Vrednovanje</a:t>
            </a:r>
          </a:p>
        </p:txBody>
      </p:sp>
    </p:spTree>
    <p:extLst>
      <p:ext uri="{BB962C8B-B14F-4D97-AF65-F5344CB8AC3E}">
        <p14:creationId xmlns:p14="http://schemas.microsoft.com/office/powerpoint/2010/main" val="4142674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>
            <a:off x="1105989" y="68890"/>
            <a:ext cx="10058400" cy="862928"/>
          </a:xfrm>
        </p:spPr>
        <p:txBody>
          <a:bodyPr>
            <a:normAutofit/>
          </a:bodyPr>
          <a:lstStyle/>
          <a:p>
            <a:r>
              <a:rPr lang="hr-HR" sz="3200" b="1" dirty="0"/>
              <a:t>Bodovna ljestvica s obzirom na ostvareni zadatak</a:t>
            </a:r>
          </a:p>
        </p:txBody>
      </p:sp>
      <p:graphicFrame>
        <p:nvGraphicFramePr>
          <p:cNvPr id="8" name="Rezervirano mjesto sadržaja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3693420"/>
              </p:ext>
            </p:extLst>
          </p:nvPr>
        </p:nvGraphicFramePr>
        <p:xfrm>
          <a:off x="1018586" y="1088571"/>
          <a:ext cx="10058400" cy="5146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85962">
                  <a:extLst>
                    <a:ext uri="{9D8B030D-6E8A-4147-A177-3AD203B41FA5}">
                      <a16:colId xmlns:a16="http://schemas.microsoft.com/office/drawing/2014/main" val="2534939449"/>
                    </a:ext>
                  </a:extLst>
                </a:gridCol>
                <a:gridCol w="1172438">
                  <a:extLst>
                    <a:ext uri="{9D8B030D-6E8A-4147-A177-3AD203B41FA5}">
                      <a16:colId xmlns:a16="http://schemas.microsoft.com/office/drawing/2014/main" val="641888395"/>
                    </a:ext>
                  </a:extLst>
                </a:gridCol>
              </a:tblGrid>
              <a:tr h="1029353">
                <a:tc>
                  <a:txBody>
                    <a:bodyPr/>
                    <a:lstStyle/>
                    <a:p>
                      <a:r>
                        <a:rPr lang="hr-HR" dirty="0"/>
                        <a:t> ostvareni zadatak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bodovi</a:t>
                      </a:r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val="353381926"/>
                  </a:ext>
                </a:extLst>
              </a:tr>
              <a:tr h="1029353">
                <a:tc>
                  <a:txBody>
                    <a:bodyPr/>
                    <a:lstStyle/>
                    <a:p>
                      <a:r>
                        <a:rPr lang="hr-HR" dirty="0"/>
                        <a:t>Prezentacija se sastoji  najmanje od  10 slajdova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</a:t>
                      </a:r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val="4213986097"/>
                  </a:ext>
                </a:extLst>
              </a:tr>
              <a:tr h="1029353">
                <a:tc>
                  <a:txBody>
                    <a:bodyPr/>
                    <a:lstStyle/>
                    <a:p>
                      <a:r>
                        <a:rPr lang="hr-HR" dirty="0"/>
                        <a:t>Zadana tema obuhvaćena prezentacijom</a:t>
                      </a:r>
                      <a:r>
                        <a:rPr lang="hr-HR" baseline="0" dirty="0"/>
                        <a:t> sa slijedom teksta i slika</a:t>
                      </a:r>
                      <a:endParaRPr lang="hr-HR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</a:t>
                      </a:r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val="4142847009"/>
                  </a:ext>
                </a:extLst>
              </a:tr>
              <a:tr h="1029353">
                <a:tc>
                  <a:txBody>
                    <a:bodyPr/>
                    <a:lstStyle/>
                    <a:p>
                      <a:r>
                        <a:rPr lang="hr-HR" dirty="0"/>
                        <a:t>U prezentaciji postoji poveznica na web</a:t>
                      </a:r>
                      <a:r>
                        <a:rPr lang="hr-HR" baseline="0" dirty="0"/>
                        <a:t> stranicu, poveznica iz slajda na slad i akcijski gumb</a:t>
                      </a:r>
                      <a:endParaRPr lang="hr-HR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2</a:t>
                      </a:r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val="365800384"/>
                  </a:ext>
                </a:extLst>
              </a:tr>
              <a:tr h="1029353">
                <a:tc>
                  <a:txBody>
                    <a:bodyPr/>
                    <a:lstStyle/>
                    <a:p>
                      <a:r>
                        <a:rPr lang="hr-HR" dirty="0"/>
                        <a:t>Na</a:t>
                      </a:r>
                      <a:r>
                        <a:rPr lang="hr-HR" baseline="0" dirty="0"/>
                        <a:t> slajdove u prezentaciji dodani dodatni elementi (tablica, grafikon ili </a:t>
                      </a:r>
                      <a:r>
                        <a:rPr lang="hr-HR" baseline="0" dirty="0" err="1"/>
                        <a:t>SmarArt</a:t>
                      </a:r>
                      <a:r>
                        <a:rPr lang="hr-HR" baseline="0" dirty="0"/>
                        <a:t> dijagram)</a:t>
                      </a:r>
                      <a:endParaRPr lang="hr-HR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2</a:t>
                      </a:r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val="1522175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235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Rezervirano mjesto sadržaja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2961233"/>
              </p:ext>
            </p:extLst>
          </p:nvPr>
        </p:nvGraphicFramePr>
        <p:xfrm>
          <a:off x="925285" y="780597"/>
          <a:ext cx="10515600" cy="5720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9869">
                  <a:extLst>
                    <a:ext uri="{9D8B030D-6E8A-4147-A177-3AD203B41FA5}">
                      <a16:colId xmlns:a16="http://schemas.microsoft.com/office/drawing/2014/main" val="2534939449"/>
                    </a:ext>
                  </a:extLst>
                </a:gridCol>
                <a:gridCol w="1225731">
                  <a:extLst>
                    <a:ext uri="{9D8B030D-6E8A-4147-A177-3AD203B41FA5}">
                      <a16:colId xmlns:a16="http://schemas.microsoft.com/office/drawing/2014/main" val="641888395"/>
                    </a:ext>
                  </a:extLst>
                </a:gridCol>
              </a:tblGrid>
              <a:tr h="953353">
                <a:tc>
                  <a:txBody>
                    <a:bodyPr/>
                    <a:lstStyle/>
                    <a:p>
                      <a:r>
                        <a:rPr lang="hr-HR" dirty="0"/>
                        <a:t> ostvareni zadatak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bodovi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81926"/>
                  </a:ext>
                </a:extLst>
              </a:tr>
              <a:tr h="953353">
                <a:tc>
                  <a:txBody>
                    <a:bodyPr/>
                    <a:lstStyle/>
                    <a:p>
                      <a:r>
                        <a:rPr lang="hr-HR" dirty="0"/>
                        <a:t>Prezentacija</a:t>
                      </a:r>
                      <a:r>
                        <a:rPr lang="hr-HR" baseline="0" dirty="0"/>
                        <a:t> uređena pomoću matrice slajda – predložak za naslovni slajd (pozadina), predložak za sve ostale slajdove prezentacije (pozadina (ispuna s prijelazom), logotip, podnožje (datum, tekst podnožja, broj slajda))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986097"/>
                  </a:ext>
                </a:extLst>
              </a:tr>
              <a:tr h="953353">
                <a:tc>
                  <a:txBody>
                    <a:bodyPr/>
                    <a:lstStyle/>
                    <a:p>
                      <a:r>
                        <a:rPr lang="hr-HR" dirty="0"/>
                        <a:t>Prezentacija</a:t>
                      </a:r>
                      <a:r>
                        <a:rPr lang="hr-HR" baseline="0" dirty="0"/>
                        <a:t> uređena  - dodana animacija (efekt na tekst, slike i dodatne elemente prezentacije) i prijelazi slajdova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847009"/>
                  </a:ext>
                </a:extLst>
              </a:tr>
              <a:tr h="953353">
                <a:tc>
                  <a:txBody>
                    <a:bodyPr/>
                    <a:lstStyle/>
                    <a:p>
                      <a:r>
                        <a:rPr lang="hr-HR" dirty="0"/>
                        <a:t>Prezentacija</a:t>
                      </a:r>
                      <a:r>
                        <a:rPr lang="hr-HR" baseline="0" dirty="0"/>
                        <a:t> spremljena na ispravan način (naslov zadana tema) i prenesena u grupu MS </a:t>
                      </a:r>
                      <a:r>
                        <a:rPr lang="hr-HR" baseline="0" dirty="0" err="1"/>
                        <a:t>Teams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00384"/>
                  </a:ext>
                </a:extLst>
              </a:tr>
              <a:tr h="953353">
                <a:tc>
                  <a:txBody>
                    <a:bodyPr/>
                    <a:lstStyle/>
                    <a:p>
                      <a:r>
                        <a:rPr lang="hr-HR" dirty="0"/>
                        <a:t>Upitnik</a:t>
                      </a:r>
                      <a:r>
                        <a:rPr lang="hr-HR" baseline="0" dirty="0"/>
                        <a:t> </a:t>
                      </a:r>
                      <a:r>
                        <a:rPr lang="hr-HR" baseline="0" dirty="0" err="1"/>
                        <a:t>samovrednovanja</a:t>
                      </a:r>
                      <a:r>
                        <a:rPr lang="hr-HR" baseline="0" dirty="0"/>
                        <a:t>  -  ispunjen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175646"/>
                  </a:ext>
                </a:extLst>
              </a:tr>
              <a:tr h="953353">
                <a:tc>
                  <a:txBody>
                    <a:bodyPr/>
                    <a:lstStyle/>
                    <a:p>
                      <a:r>
                        <a:rPr lang="hr-HR" dirty="0"/>
                        <a:t>Ukupno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976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0190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782696"/>
              </p:ext>
            </p:extLst>
          </p:nvPr>
        </p:nvGraphicFramePr>
        <p:xfrm>
          <a:off x="1096963" y="1846263"/>
          <a:ext cx="465069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5347">
                  <a:extLst>
                    <a:ext uri="{9D8B030D-6E8A-4147-A177-3AD203B41FA5}">
                      <a16:colId xmlns:a16="http://schemas.microsoft.com/office/drawing/2014/main" val="2311974608"/>
                    </a:ext>
                  </a:extLst>
                </a:gridCol>
                <a:gridCol w="2325347">
                  <a:extLst>
                    <a:ext uri="{9D8B030D-6E8A-4147-A177-3AD203B41FA5}">
                      <a16:colId xmlns:a16="http://schemas.microsoft.com/office/drawing/2014/main" val="746583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bodovi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ocjena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582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12, 11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53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10, 9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840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8, 7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670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6, 5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330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&lt;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245485"/>
                  </a:ext>
                </a:extLst>
              </a:tr>
            </a:tbl>
          </a:graphicData>
        </a:graphic>
      </p:graphicFrame>
      <p:sp>
        <p:nvSpPr>
          <p:cNvPr id="5" name="TekstniOkvir 4"/>
          <p:cNvSpPr txBox="1"/>
          <p:nvPr/>
        </p:nvSpPr>
        <p:spPr>
          <a:xfrm>
            <a:off x="1584960" y="879566"/>
            <a:ext cx="3413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Vrednovanje</a:t>
            </a:r>
          </a:p>
        </p:txBody>
      </p:sp>
    </p:spTree>
    <p:extLst>
      <p:ext uri="{BB962C8B-B14F-4D97-AF65-F5344CB8AC3E}">
        <p14:creationId xmlns:p14="http://schemas.microsoft.com/office/powerpoint/2010/main" val="133097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/>
              <a:t>Molim ispunite upitnik  </a:t>
            </a:r>
            <a:r>
              <a:rPr lang="hr-HR" sz="2400" dirty="0" err="1"/>
              <a:t>samovrednovanja</a:t>
            </a:r>
            <a:r>
              <a:rPr lang="hr-HR" sz="2400" dirty="0"/>
              <a:t>  na  slijedećoj</a:t>
            </a:r>
            <a:r>
              <a:rPr lang="hr-HR" sz="2400" dirty="0">
                <a:hlinkClick r:id="rId2"/>
              </a:rPr>
              <a:t> poveznici</a:t>
            </a:r>
            <a:r>
              <a:rPr lang="hr-HR" dirty="0"/>
              <a:t>.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sz="2400" dirty="0"/>
              <a:t>Želim vam puno uspjeha u izradi projekta!!!</a:t>
            </a:r>
          </a:p>
        </p:txBody>
      </p:sp>
    </p:spTree>
    <p:extLst>
      <p:ext uri="{BB962C8B-B14F-4D97-AF65-F5344CB8AC3E}">
        <p14:creationId xmlns:p14="http://schemas.microsoft.com/office/powerpoint/2010/main" val="217312349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</TotalTime>
  <Words>323</Words>
  <Application>Microsoft Office PowerPoint</Application>
  <PresentationFormat>Široki zaslon</PresentationFormat>
  <Paragraphs>66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Retrospektiva</vt:lpstr>
      <vt:lpstr>Izrada prezentacije </vt:lpstr>
      <vt:lpstr>PowerPoint prezentacija</vt:lpstr>
      <vt:lpstr>Prezentacija  - potrebni elementi</vt:lpstr>
      <vt:lpstr>Prezentacija - opis</vt:lpstr>
      <vt:lpstr>PowerPoint prezentacija</vt:lpstr>
      <vt:lpstr>Bodovna ljestvica s obzirom na ostvareni zadatak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Projektni zadatak</dc:title>
  <dc:creator>Windows korisnik</dc:creator>
  <cp:lastModifiedBy>Ljiljana Inkret Martincevic</cp:lastModifiedBy>
  <cp:revision>12</cp:revision>
  <dcterms:created xsi:type="dcterms:W3CDTF">2020-06-16T16:04:58Z</dcterms:created>
  <dcterms:modified xsi:type="dcterms:W3CDTF">2022-06-03T21:11:45Z</dcterms:modified>
</cp:coreProperties>
</file>