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4" r:id="rId3"/>
    <p:sldId id="278" r:id="rId4"/>
    <p:sldId id="275" r:id="rId5"/>
    <p:sldId id="276" r:id="rId6"/>
    <p:sldId id="280" r:id="rId7"/>
    <p:sldId id="277" r:id="rId8"/>
    <p:sldId id="281" r:id="rId9"/>
    <p:sldId id="257" r:id="rId10"/>
    <p:sldId id="269" r:id="rId11"/>
    <p:sldId id="258" r:id="rId12"/>
    <p:sldId id="259" r:id="rId13"/>
    <p:sldId id="260" r:id="rId14"/>
    <p:sldId id="261" r:id="rId15"/>
    <p:sldId id="262" r:id="rId16"/>
    <p:sldId id="264" r:id="rId17"/>
    <p:sldId id="263" r:id="rId18"/>
    <p:sldId id="267" r:id="rId19"/>
    <p:sldId id="265" r:id="rId20"/>
    <p:sldId id="271" r:id="rId21"/>
    <p:sldId id="272" r:id="rId22"/>
    <p:sldId id="270" r:id="rId2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B524-1A8E-4BDD-9CFC-1F67CC2E08AE}" type="datetimeFigureOut">
              <a:rPr lang="hr-HR" smtClean="0"/>
              <a:t>20.9.2023.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896F-3D56-4D38-99C2-DD91E767216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96385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B524-1A8E-4BDD-9CFC-1F67CC2E08AE}" type="datetimeFigureOut">
              <a:rPr lang="hr-HR" smtClean="0"/>
              <a:t>20.9.2023.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896F-3D56-4D38-99C2-DD91E767216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46320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B524-1A8E-4BDD-9CFC-1F67CC2E08AE}" type="datetimeFigureOut">
              <a:rPr lang="hr-HR" smtClean="0"/>
              <a:t>20.9.2023.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896F-3D56-4D38-99C2-DD91E767216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88843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B524-1A8E-4BDD-9CFC-1F67CC2E08AE}" type="datetimeFigureOut">
              <a:rPr lang="hr-HR" smtClean="0"/>
              <a:t>20.9.2023.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896F-3D56-4D38-99C2-DD91E767216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90013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B524-1A8E-4BDD-9CFC-1F67CC2E08AE}" type="datetimeFigureOut">
              <a:rPr lang="hr-HR" smtClean="0"/>
              <a:t>20.9.2023.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896F-3D56-4D38-99C2-DD91E767216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11673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B524-1A8E-4BDD-9CFC-1F67CC2E08AE}" type="datetimeFigureOut">
              <a:rPr lang="hr-HR" smtClean="0"/>
              <a:t>20.9.2023.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896F-3D56-4D38-99C2-DD91E767216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52887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B524-1A8E-4BDD-9CFC-1F67CC2E08AE}" type="datetimeFigureOut">
              <a:rPr lang="hr-HR" smtClean="0"/>
              <a:t>20.9.2023.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896F-3D56-4D38-99C2-DD91E767216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9809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B524-1A8E-4BDD-9CFC-1F67CC2E08AE}" type="datetimeFigureOut">
              <a:rPr lang="hr-HR" smtClean="0"/>
              <a:t>20.9.2023.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896F-3D56-4D38-99C2-DD91E767216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9237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B524-1A8E-4BDD-9CFC-1F67CC2E08AE}" type="datetimeFigureOut">
              <a:rPr lang="hr-HR" smtClean="0"/>
              <a:t>20.9.2023.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896F-3D56-4D38-99C2-DD91E767216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46727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B524-1A8E-4BDD-9CFC-1F67CC2E08AE}" type="datetimeFigureOut">
              <a:rPr lang="hr-HR" smtClean="0"/>
              <a:t>20.9.2023.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896F-3D56-4D38-99C2-DD91E767216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12704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B524-1A8E-4BDD-9CFC-1F67CC2E08AE}" type="datetimeFigureOut">
              <a:rPr lang="hr-HR" smtClean="0"/>
              <a:t>20.9.2023.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896F-3D56-4D38-99C2-DD91E767216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81980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0B524-1A8E-4BDD-9CFC-1F67CC2E08AE}" type="datetimeFigureOut">
              <a:rPr lang="hr-HR" smtClean="0"/>
              <a:t>20.9.2023.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A896F-3D56-4D38-99C2-DD91E767216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02784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E1CB652B-2C3C-429D-80F9-2736D5AA53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Human Rights </a:t>
            </a:r>
            <a:r>
              <a:rPr lang="hr-HR" dirty="0" err="1"/>
              <a:t>Education</a:t>
            </a:r>
            <a:endParaRPr lang="hr-HR" dirty="0"/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7B66C8D1-AC2E-47C7-9AC8-552C8AE94D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/>
              <a:t>Mobilnost Portugal (Madeira, </a:t>
            </a:r>
            <a:r>
              <a:rPr lang="hr-HR" dirty="0" err="1"/>
              <a:t>Funchal</a:t>
            </a:r>
            <a:r>
              <a:rPr lang="hr-HR" dirty="0"/>
              <a:t>)</a:t>
            </a:r>
          </a:p>
          <a:p>
            <a:r>
              <a:rPr lang="hr-HR" dirty="0"/>
              <a:t>(15. do 20. svibnja 2022.)</a:t>
            </a:r>
          </a:p>
          <a:p>
            <a:endParaRPr lang="hr-HR" dirty="0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330E0EFE-137E-48C1-A7D5-A8375AEE6927}"/>
              </a:ext>
            </a:extLst>
          </p:cNvPr>
          <p:cNvSpPr txBox="1"/>
          <p:nvPr/>
        </p:nvSpPr>
        <p:spPr>
          <a:xfrm>
            <a:off x="4087446" y="5799015"/>
            <a:ext cx="3110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2020-1-SK01-KA229-078211</a:t>
            </a:r>
          </a:p>
          <a:p>
            <a:endParaRPr lang="hr-HR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7520A283-1EFC-4553-8B9E-C00EB7F7D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518" y="204095"/>
            <a:ext cx="1481456" cy="139610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009B3BA5-DC05-493C-8B7F-57EEAD6BF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71" y="521094"/>
            <a:ext cx="2200582" cy="762106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39F70571-8DAB-452E-9C23-C5CED8130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663" y="5579589"/>
            <a:ext cx="1505843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45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830" y="975017"/>
            <a:ext cx="4174449" cy="5565934"/>
          </a:xfrm>
        </p:spPr>
      </p:pic>
      <p:pic>
        <p:nvPicPr>
          <p:cNvPr id="8" name="Rezervirano mjesto sadržaj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554" y="975017"/>
            <a:ext cx="4110446" cy="550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80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59" y="1689463"/>
            <a:ext cx="5673241" cy="4254931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763" y="1689463"/>
            <a:ext cx="5673241" cy="4254931"/>
          </a:xfrm>
        </p:spPr>
      </p:pic>
    </p:spTree>
    <p:extLst>
      <p:ext uri="{BB962C8B-B14F-4D97-AF65-F5344CB8AC3E}">
        <p14:creationId xmlns:p14="http://schemas.microsoft.com/office/powerpoint/2010/main" val="3990145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06" y="1399172"/>
            <a:ext cx="5968275" cy="4476206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881" y="1097588"/>
            <a:ext cx="3789375" cy="5079375"/>
          </a:xfrm>
        </p:spPr>
      </p:pic>
    </p:spTree>
    <p:extLst>
      <p:ext uri="{BB962C8B-B14F-4D97-AF65-F5344CB8AC3E}">
        <p14:creationId xmlns:p14="http://schemas.microsoft.com/office/powerpoint/2010/main" val="311116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21" y="1584960"/>
            <a:ext cx="5812579" cy="4359434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159" y="1584960"/>
            <a:ext cx="5812579" cy="4359434"/>
          </a:xfrm>
        </p:spPr>
      </p:pic>
    </p:spTree>
    <p:extLst>
      <p:ext uri="{BB962C8B-B14F-4D97-AF65-F5344CB8AC3E}">
        <p14:creationId xmlns:p14="http://schemas.microsoft.com/office/powerpoint/2010/main" val="3765929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Portela</a:t>
            </a:r>
            <a:r>
              <a:rPr lang="hr-HR" dirty="0"/>
              <a:t> </a:t>
            </a:r>
            <a:r>
              <a:rPr lang="hr-HR" dirty="0" err="1"/>
              <a:t>Ponta</a:t>
            </a:r>
            <a:endParaRPr lang="hr-HR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785257"/>
            <a:ext cx="5545516" cy="4159137"/>
          </a:xfrm>
        </p:spPr>
      </p:pic>
      <p:pic>
        <p:nvPicPr>
          <p:cNvPr id="8" name="Rezervirano mjesto sadržaja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84" y="1785257"/>
            <a:ext cx="5545516" cy="4159137"/>
          </a:xfrm>
        </p:spPr>
      </p:pic>
    </p:spTree>
    <p:extLst>
      <p:ext uri="{BB962C8B-B14F-4D97-AF65-F5344CB8AC3E}">
        <p14:creationId xmlns:p14="http://schemas.microsoft.com/office/powerpoint/2010/main" val="1700759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Beach  at  </a:t>
            </a:r>
            <a:r>
              <a:rPr lang="hr-HR" dirty="0" err="1"/>
              <a:t>Machico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84" y="1785257"/>
            <a:ext cx="5545516" cy="4159137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785257"/>
            <a:ext cx="5545516" cy="4159137"/>
          </a:xfrm>
        </p:spPr>
      </p:pic>
    </p:spTree>
    <p:extLst>
      <p:ext uri="{BB962C8B-B14F-4D97-AF65-F5344CB8AC3E}">
        <p14:creationId xmlns:p14="http://schemas.microsoft.com/office/powerpoint/2010/main" val="1744623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Okoliš škole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19" y="1811383"/>
            <a:ext cx="5510681" cy="4133011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811383"/>
            <a:ext cx="5510681" cy="4133011"/>
          </a:xfrm>
        </p:spPr>
      </p:pic>
    </p:spTree>
    <p:extLst>
      <p:ext uri="{BB962C8B-B14F-4D97-AF65-F5344CB8AC3E}">
        <p14:creationId xmlns:p14="http://schemas.microsoft.com/office/powerpoint/2010/main" val="540921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41" y="1828800"/>
            <a:ext cx="5487459" cy="4115594"/>
          </a:xfrm>
        </p:spPr>
      </p:pic>
      <p:pic>
        <p:nvPicPr>
          <p:cNvPr id="3" name="Rezervirano mjesto sadržaja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869" y="1828800"/>
            <a:ext cx="5487458" cy="4115594"/>
          </a:xfrm>
        </p:spPr>
      </p:pic>
    </p:spTree>
    <p:extLst>
      <p:ext uri="{BB962C8B-B14F-4D97-AF65-F5344CB8AC3E}">
        <p14:creationId xmlns:p14="http://schemas.microsoft.com/office/powerpoint/2010/main" val="1250157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zervirano mjesto sadržaja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799" y="1090021"/>
            <a:ext cx="4136350" cy="5515135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589" y="1101341"/>
            <a:ext cx="4127861" cy="550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80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Podjela certifikata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05" y="2043626"/>
            <a:ext cx="5658495" cy="4243871"/>
          </a:xfrm>
        </p:spPr>
      </p:pic>
      <p:pic>
        <p:nvPicPr>
          <p:cNvPr id="6" name="Rezervirano mjesto sadržaj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902" y="2043626"/>
            <a:ext cx="5670228" cy="425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00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53AC153-621C-4631-86D8-CF609129A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1. dan mobilnosti, upoznavanje s učenicima, učiteljima, školom</a:t>
            </a:r>
          </a:p>
        </p:txBody>
      </p:sp>
      <p:pic>
        <p:nvPicPr>
          <p:cNvPr id="1026" name="Picture 2" descr="http://os-druga-vz.skole.hr/upload/os-druga-vz/images/newsimg/1283/Image/284863711_1001759177202543_7883217221672898485_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819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os-druga-vz.skole.hr/upload/os-druga-vz/images/newsimg/1283/Image/285388826_741651540357230_842949851829085936_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5819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125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474" y="1489166"/>
            <a:ext cx="5776006" cy="433200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62" y="851263"/>
            <a:ext cx="4075611" cy="543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17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711" y="775790"/>
            <a:ext cx="4255209" cy="5673613"/>
          </a:xfr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150" y="779397"/>
            <a:ext cx="4252505" cy="567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6575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819" y="1037477"/>
            <a:ext cx="3848950" cy="5131934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138" y="1037477"/>
            <a:ext cx="3854614" cy="5139486"/>
          </a:xfrm>
        </p:spPr>
      </p:pic>
    </p:spTree>
    <p:extLst>
      <p:ext uri="{BB962C8B-B14F-4D97-AF65-F5344CB8AC3E}">
        <p14:creationId xmlns:p14="http://schemas.microsoft.com/office/powerpoint/2010/main" val="4162737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os-druga-vz.skole.hr/upload/os-druga-vz/images/newsimg/1283/Image/285184945_1000377164179551_8330627320836719061_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819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os-druga-vz.skole.hr/upload/os-druga-vz/images/newsimg/1283/Image/285099408_392722029500611_5104627303747702080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949" y="205819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425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53AC153-621C-4631-86D8-CF609129A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2. dan mobilnosti, prezentacija projektnih zadataka i aktivnosti</a:t>
            </a:r>
          </a:p>
        </p:txBody>
      </p:sp>
      <p:pic>
        <p:nvPicPr>
          <p:cNvPr id="6146" name="Picture 2" descr="http://os-druga-vz.skole.hr/upload/os-druga-vz/images/newsimg/1283/Image/284596113_1180568719398217_8389792092559525841_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819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os-druga-vz.skole.hr/upload/os-druga-vz/images/newsimg/1283/Image/285057105_3042855516025914_1394105625849946895_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5819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563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53AC153-621C-4631-86D8-CF609129A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3. dan mobilnosti, posjet gradonačelniku, starom gradu i tržnici, </a:t>
            </a:r>
            <a:r>
              <a:rPr lang="pt-BR" dirty="0"/>
              <a:t>Pico dos Barcelos i Cabo Girao</a:t>
            </a:r>
            <a:r>
              <a:rPr lang="hr-HR" dirty="0"/>
              <a:t> – najviši klif u Europi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DE7F757-C77B-44F8-9C51-1D5DABF63E6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 dirty="0"/>
              <a:t> </a:t>
            </a:r>
          </a:p>
        </p:txBody>
      </p:sp>
      <p:pic>
        <p:nvPicPr>
          <p:cNvPr id="4098" name="Picture 2" descr="http://os-druga-vz.skole.hr/upload/os-druga-vz/images/newsimg/1283/Image/284876306_721848985804118_1703427309867728690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535" y="2239240"/>
            <a:ext cx="4783974" cy="358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os-druga-vz.skole.hr/upload/os-druga-vz/images/newsimg/1283/Image/285260795_370813354914817_6813916595879272678_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2274093"/>
            <a:ext cx="5329691" cy="355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716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DE7F757-C77B-44F8-9C51-1D5DABF63E6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 dirty="0"/>
              <a:t> </a:t>
            </a:r>
          </a:p>
        </p:txBody>
      </p:sp>
      <p:pic>
        <p:nvPicPr>
          <p:cNvPr id="9" name="Picture 2" descr="http://os-druga-vz.skole.hr/upload/os-druga-vz/images/newsimg/1283/Image/285332145_974607353218773_6671337929287820518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910" y="-9675861"/>
            <a:ext cx="2247337" cy="301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os-druga-vz.skole.hr/upload/os-druga-vz/images/newsimg/1283/Image/284938043_882117706516841_7150121844411031621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58" y="1825625"/>
            <a:ext cx="5586155" cy="418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os-druga-vz.skole.hr/upload/os-druga-vz/images/newsimg/1283/Image/285332145_974607353218773_6671337929287820518_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881" y="1825625"/>
            <a:ext cx="3724853" cy="418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943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53AC153-621C-4631-86D8-CF609129A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4. dan mobilnosti, osobe s invaliditetom, primjeri dobre prakse za invalidne osobe u gradovima iz koje dolaze projektni partneri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DE7F757-C77B-44F8-9C51-1D5DABF63E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8265902" y="3649787"/>
            <a:ext cx="764434" cy="1071702"/>
          </a:xfrm>
        </p:spPr>
        <p:txBody>
          <a:bodyPr/>
          <a:lstStyle/>
          <a:p>
            <a:r>
              <a:rPr lang="hr-HR" dirty="0"/>
              <a:t> </a:t>
            </a:r>
          </a:p>
        </p:txBody>
      </p:sp>
      <p:pic>
        <p:nvPicPr>
          <p:cNvPr id="6" name="Picture 2" descr="http://os-druga-vz.skole.hr/upload/os-druga-vz/images/newsimg/1283/Image/284587951_7463791887024886_6315845858744689899_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139" y="2058194"/>
            <a:ext cx="5303661" cy="397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os-druga-vz.skole.hr/upload/os-druga-vz/images/newsimg/1283/Image/284940494_3135753899971314_3033457266556615921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45" y="2058194"/>
            <a:ext cx="5303662" cy="397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164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DE7F757-C77B-44F8-9C51-1D5DABF63E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8265902" y="3649787"/>
            <a:ext cx="764434" cy="1071702"/>
          </a:xfrm>
        </p:spPr>
        <p:txBody>
          <a:bodyPr/>
          <a:lstStyle/>
          <a:p>
            <a:r>
              <a:rPr lang="hr-HR" dirty="0"/>
              <a:t> </a:t>
            </a:r>
          </a:p>
        </p:txBody>
      </p:sp>
      <p:pic>
        <p:nvPicPr>
          <p:cNvPr id="8194" name="Picture 2" descr="http://os-druga-vz.skole.hr/upload/os-druga-vz/images/newsimg/1283/Image/284831579_735104037679446_6047097189957252766_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200739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os-druga-vz.skole.hr/upload/os-druga-vz/images/newsimg/1283/Image/284833777_1053883235546472_1806082445769149064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562" y="2025915"/>
            <a:ext cx="5156905" cy="386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81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3600" dirty="0"/>
              <a:t>5. dan mobilnosti, </a:t>
            </a:r>
            <a:br>
              <a:rPr lang="hr-HR" sz="3600" dirty="0"/>
            </a:br>
            <a:r>
              <a:rPr lang="hr-HR" sz="3600" dirty="0"/>
              <a:t>planinarenje – najviši vrh Madeire (Pico </a:t>
            </a:r>
            <a:r>
              <a:rPr lang="hr-HR" sz="3600" dirty="0" err="1"/>
              <a:t>Ruivo</a:t>
            </a:r>
            <a:r>
              <a:rPr lang="hr-HR" sz="3600" dirty="0"/>
              <a:t> 1862 m/n)</a:t>
            </a:r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160" y="2107871"/>
            <a:ext cx="5491692" cy="4118769"/>
          </a:xfrm>
        </p:spPr>
      </p:pic>
      <p:pic>
        <p:nvPicPr>
          <p:cNvPr id="10" name="Picture 2" descr="Može biti slika sljedećeg: 9 ljudi, ljudi stoje i na otvoren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71" y="2107871"/>
            <a:ext cx="5491693" cy="411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5133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118</Words>
  <Application>Microsoft Office PowerPoint</Application>
  <PresentationFormat>Široki zaslon</PresentationFormat>
  <Paragraphs>17</Paragraphs>
  <Slides>22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Tema sustava Office</vt:lpstr>
      <vt:lpstr>Human Rights Education</vt:lpstr>
      <vt:lpstr>1. dan mobilnosti, upoznavanje s učenicima, učiteljima, školom</vt:lpstr>
      <vt:lpstr>PowerPoint prezentacija</vt:lpstr>
      <vt:lpstr>2. dan mobilnosti, prezentacija projektnih zadataka i aktivnosti</vt:lpstr>
      <vt:lpstr>3. dan mobilnosti, posjet gradonačelniku, starom gradu i tržnici, Pico dos Barcelos i Cabo Girao – najviši klif u Europi</vt:lpstr>
      <vt:lpstr>PowerPoint prezentacija</vt:lpstr>
      <vt:lpstr>4. dan mobilnosti, osobe s invaliditetom, primjeri dobre prakse za invalidne osobe u gradovima iz koje dolaze projektni partneri</vt:lpstr>
      <vt:lpstr>PowerPoint prezentacija</vt:lpstr>
      <vt:lpstr>5. dan mobilnosti,  planinarenje – najviši vrh Madeire (Pico Ruivo 1862 m/n)</vt:lpstr>
      <vt:lpstr>PowerPoint prezentacija</vt:lpstr>
      <vt:lpstr>PowerPoint prezentacija</vt:lpstr>
      <vt:lpstr>PowerPoint prezentacija</vt:lpstr>
      <vt:lpstr>PowerPoint prezentacija</vt:lpstr>
      <vt:lpstr>Portela Ponta</vt:lpstr>
      <vt:lpstr>Beach  at  Machico</vt:lpstr>
      <vt:lpstr>Okoliš škole</vt:lpstr>
      <vt:lpstr>PowerPoint prezentacija</vt:lpstr>
      <vt:lpstr>PowerPoint prezentacija</vt:lpstr>
      <vt:lpstr>Podjela certifikata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Windows korisnik</dc:creator>
  <cp:lastModifiedBy>Ljiljana</cp:lastModifiedBy>
  <cp:revision>22</cp:revision>
  <dcterms:created xsi:type="dcterms:W3CDTF">2022-07-07T16:52:27Z</dcterms:created>
  <dcterms:modified xsi:type="dcterms:W3CDTF">2023-09-20T10:42:26Z</dcterms:modified>
</cp:coreProperties>
</file>