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692A6-3005-5954-A088-4D1F8B7F2B9D}" v="100" dt="2022-11-21T22:14:52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eljka Kopić" userId="S::jarabek.zeljka@skole.hr::1b072fb9-a297-4af5-8b96-b7076a1c4357" providerId="AD" clId="Web-{85F692A6-3005-5954-A088-4D1F8B7F2B9D}"/>
    <pc:docChg chg="addSld modSld modMainMaster">
      <pc:chgData name="Željka Kopić" userId="S::jarabek.zeljka@skole.hr::1b072fb9-a297-4af5-8b96-b7076a1c4357" providerId="AD" clId="Web-{85F692A6-3005-5954-A088-4D1F8B7F2B9D}" dt="2022-11-21T22:14:52.068" v="109"/>
      <pc:docMkLst>
        <pc:docMk/>
      </pc:docMkLst>
      <pc:sldChg chg="mod modTransition">
        <pc:chgData name="Željka Kopić" userId="S::jarabek.zeljka@skole.hr::1b072fb9-a297-4af5-8b96-b7076a1c4357" providerId="AD" clId="Web-{85F692A6-3005-5954-A088-4D1F8B7F2B9D}" dt="2022-11-21T22:13:15.050" v="106"/>
        <pc:sldMkLst>
          <pc:docMk/>
          <pc:sldMk cId="938042155" sldId="256"/>
        </pc:sldMkLst>
      </pc:sldChg>
      <pc:sldChg chg="mod modTransition">
        <pc:chgData name="Željka Kopić" userId="S::jarabek.zeljka@skole.hr::1b072fb9-a297-4af5-8b96-b7076a1c4357" providerId="AD" clId="Web-{85F692A6-3005-5954-A088-4D1F8B7F2B9D}" dt="2022-11-21T22:13:15.050" v="106"/>
        <pc:sldMkLst>
          <pc:docMk/>
          <pc:sldMk cId="1214340966" sldId="257"/>
        </pc:sldMkLst>
      </pc:sldChg>
      <pc:sldChg chg="addSp delSp modSp mod modTransition setBg">
        <pc:chgData name="Željka Kopić" userId="S::jarabek.zeljka@skole.hr::1b072fb9-a297-4af5-8b96-b7076a1c4357" providerId="AD" clId="Web-{85F692A6-3005-5954-A088-4D1F8B7F2B9D}" dt="2022-11-21T22:13:15.050" v="106"/>
        <pc:sldMkLst>
          <pc:docMk/>
          <pc:sldMk cId="3724164943" sldId="258"/>
        </pc:sldMkLst>
        <pc:spChg chg="mod">
          <ac:chgData name="Željka Kopić" userId="S::jarabek.zeljka@skole.hr::1b072fb9-a297-4af5-8b96-b7076a1c4357" providerId="AD" clId="Web-{85F692A6-3005-5954-A088-4D1F8B7F2B9D}" dt="2022-11-21T22:07:02.994" v="34" actId="1076"/>
          <ac:spMkLst>
            <pc:docMk/>
            <pc:sldMk cId="3724164943" sldId="258"/>
            <ac:spMk id="2" creationId="{20F3D8BB-BD5E-D7E4-137C-C295ABA3E527}"/>
          </ac:spMkLst>
        </pc:spChg>
        <pc:spChg chg="mod ord">
          <ac:chgData name="Željka Kopić" userId="S::jarabek.zeljka@skole.hr::1b072fb9-a297-4af5-8b96-b7076a1c4357" providerId="AD" clId="Web-{85F692A6-3005-5954-A088-4D1F8B7F2B9D}" dt="2022-11-21T22:07:49.886" v="40" actId="20577"/>
          <ac:spMkLst>
            <pc:docMk/>
            <pc:sldMk cId="3724164943" sldId="258"/>
            <ac:spMk id="3" creationId="{263FE6E3-5642-3641-7770-330560D0793D}"/>
          </ac:spMkLst>
        </pc:spChg>
        <pc:spChg chg="add del">
          <ac:chgData name="Željka Kopić" userId="S::jarabek.zeljka@skole.hr::1b072fb9-a297-4af5-8b96-b7076a1c4357" providerId="AD" clId="Web-{85F692A6-3005-5954-A088-4D1F8B7F2B9D}" dt="2022-11-21T22:06:45.150" v="24"/>
          <ac:spMkLst>
            <pc:docMk/>
            <pc:sldMk cId="3724164943" sldId="258"/>
            <ac:spMk id="75" creationId="{C2E4E997-8672-4FFD-B8EC-9932A8E4714B}"/>
          </ac:spMkLst>
        </pc:spChg>
        <pc:grpChg chg="add del">
          <ac:chgData name="Željka Kopić" userId="S::jarabek.zeljka@skole.hr::1b072fb9-a297-4af5-8b96-b7076a1c4357" providerId="AD" clId="Web-{85F692A6-3005-5954-A088-4D1F8B7F2B9D}" dt="2022-11-21T22:04:34.897" v="3"/>
          <ac:grpSpMkLst>
            <pc:docMk/>
            <pc:sldMk cId="3724164943" sldId="258"/>
            <ac:grpSpMk id="9" creationId="{74872A0B-8668-4500-9509-EAA581B26C24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04:34.897" v="3"/>
          <ac:grpSpMkLst>
            <pc:docMk/>
            <pc:sldMk cId="3724164943" sldId="258"/>
            <ac:grpSpMk id="13" creationId="{240590EE-5428-41AA-95B2-96FCC1CE67A7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06:45.197" v="25"/>
          <ac:grpSpMkLst>
            <pc:docMk/>
            <pc:sldMk cId="3724164943" sldId="258"/>
            <ac:grpSpMk id="69" creationId="{8E1DDAD8-1D10-4640-A034-BE90015E37B6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06:45.197" v="25"/>
          <ac:grpSpMkLst>
            <pc:docMk/>
            <pc:sldMk cId="3724164943" sldId="258"/>
            <ac:grpSpMk id="70" creationId="{FD642FB6-2808-4BC5-AE0B-7302C24B78A5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06:45.150" v="24"/>
          <ac:grpSpMkLst>
            <pc:docMk/>
            <pc:sldMk cId="3724164943" sldId="258"/>
            <ac:grpSpMk id="79" creationId="{453E4DEE-E996-40F8-8635-0FF43D7348F9}"/>
          </ac:grpSpMkLst>
        </pc:grpChg>
        <pc:grpChg chg="add">
          <ac:chgData name="Željka Kopić" userId="S::jarabek.zeljka@skole.hr::1b072fb9-a297-4af5-8b96-b7076a1c4357" providerId="AD" clId="Web-{85F692A6-3005-5954-A088-4D1F8B7F2B9D}" dt="2022-11-21T22:06:45.197" v="25"/>
          <ac:grpSpMkLst>
            <pc:docMk/>
            <pc:sldMk cId="3724164943" sldId="258"/>
            <ac:grpSpMk id="134" creationId="{74872A0B-8668-4500-9509-EAA581B26C24}"/>
          </ac:grpSpMkLst>
        </pc:grpChg>
        <pc:grpChg chg="add">
          <ac:chgData name="Željka Kopić" userId="S::jarabek.zeljka@skole.hr::1b072fb9-a297-4af5-8b96-b7076a1c4357" providerId="AD" clId="Web-{85F692A6-3005-5954-A088-4D1F8B7F2B9D}" dt="2022-11-21T22:06:45.197" v="25"/>
          <ac:grpSpMkLst>
            <pc:docMk/>
            <pc:sldMk cId="3724164943" sldId="258"/>
            <ac:grpSpMk id="136" creationId="{240590EE-5428-41AA-95B2-96FCC1CE67A7}"/>
          </ac:grpSpMkLst>
        </pc:grpChg>
        <pc:picChg chg="add mod ord">
          <ac:chgData name="Željka Kopić" userId="S::jarabek.zeljka@skole.hr::1b072fb9-a297-4af5-8b96-b7076a1c4357" providerId="AD" clId="Web-{85F692A6-3005-5954-A088-4D1F8B7F2B9D}" dt="2022-11-21T22:06:45.197" v="25"/>
          <ac:picMkLst>
            <pc:docMk/>
            <pc:sldMk cId="3724164943" sldId="258"/>
            <ac:picMk id="4" creationId="{4E32D7F3-424B-195B-32C9-0A053C150CB4}"/>
          </ac:picMkLst>
        </pc:picChg>
        <pc:picChg chg="add del">
          <ac:chgData name="Željka Kopić" userId="S::jarabek.zeljka@skole.hr::1b072fb9-a297-4af5-8b96-b7076a1c4357" providerId="AD" clId="Web-{85F692A6-3005-5954-A088-4D1F8B7F2B9D}" dt="2022-11-21T22:06:45.150" v="24"/>
          <ac:picMkLst>
            <pc:docMk/>
            <pc:sldMk cId="3724164943" sldId="258"/>
            <ac:picMk id="77" creationId="{FE6BA9E6-1D9E-4D30-B528-D49FA1342E4E}"/>
          </ac:picMkLst>
        </pc:picChg>
      </pc:sldChg>
      <pc:sldChg chg="mod modTransition">
        <pc:chgData name="Željka Kopić" userId="S::jarabek.zeljka@skole.hr::1b072fb9-a297-4af5-8b96-b7076a1c4357" providerId="AD" clId="Web-{85F692A6-3005-5954-A088-4D1F8B7F2B9D}" dt="2022-11-21T22:13:15.050" v="106"/>
        <pc:sldMkLst>
          <pc:docMk/>
          <pc:sldMk cId="679238552" sldId="259"/>
        </pc:sldMkLst>
      </pc:sldChg>
      <pc:sldChg chg="modSp mod modTransition">
        <pc:chgData name="Željka Kopić" userId="S::jarabek.zeljka@skole.hr::1b072fb9-a297-4af5-8b96-b7076a1c4357" providerId="AD" clId="Web-{85F692A6-3005-5954-A088-4D1F8B7F2B9D}" dt="2022-11-21T22:13:15.050" v="106"/>
        <pc:sldMkLst>
          <pc:docMk/>
          <pc:sldMk cId="3558980237" sldId="260"/>
        </pc:sldMkLst>
        <pc:picChg chg="mod">
          <ac:chgData name="Željka Kopić" userId="S::jarabek.zeljka@skole.hr::1b072fb9-a297-4af5-8b96-b7076a1c4357" providerId="AD" clId="Web-{85F692A6-3005-5954-A088-4D1F8B7F2B9D}" dt="2022-11-21T22:08:08.652" v="42" actId="1076"/>
          <ac:picMkLst>
            <pc:docMk/>
            <pc:sldMk cId="3558980237" sldId="260"/>
            <ac:picMk id="7" creationId="{4A489BB6-CFD9-66E4-16EF-88E995846E5A}"/>
          </ac:picMkLst>
        </pc:picChg>
        <pc:cxnChg chg="mod">
          <ac:chgData name="Željka Kopić" userId="S::jarabek.zeljka@skole.hr::1b072fb9-a297-4af5-8b96-b7076a1c4357" providerId="AD" clId="Web-{85F692A6-3005-5954-A088-4D1F8B7F2B9D}" dt="2022-11-21T22:08:12.496" v="44" actId="14100"/>
          <ac:cxnSpMkLst>
            <pc:docMk/>
            <pc:sldMk cId="3558980237" sldId="260"/>
            <ac:cxnSpMk id="6" creationId="{469971B0-99F0-E1E1-724C-A1162C8A5334}"/>
          </ac:cxnSpMkLst>
        </pc:cxnChg>
      </pc:sldChg>
      <pc:sldChg chg="addSp delSp modSp new mod modTransition setBg modClrScheme addAnim delAnim modAnim chgLayout">
        <pc:chgData name="Željka Kopić" userId="S::jarabek.zeljka@skole.hr::1b072fb9-a297-4af5-8b96-b7076a1c4357" providerId="AD" clId="Web-{85F692A6-3005-5954-A088-4D1F8B7F2B9D}" dt="2022-11-21T22:14:52.068" v="109"/>
        <pc:sldMkLst>
          <pc:docMk/>
          <pc:sldMk cId="713462346" sldId="261"/>
        </pc:sldMkLst>
        <pc:spChg chg="mod ord">
          <ac:chgData name="Željka Kopić" userId="S::jarabek.zeljka@skole.hr::1b072fb9-a297-4af5-8b96-b7076a1c4357" providerId="AD" clId="Web-{85F692A6-3005-5954-A088-4D1F8B7F2B9D}" dt="2022-11-21T22:11:14.078" v="92"/>
          <ac:spMkLst>
            <pc:docMk/>
            <pc:sldMk cId="713462346" sldId="261"/>
            <ac:spMk id="2" creationId="{B069EBE1-8FF5-E705-693F-302516D8BD3F}"/>
          </ac:spMkLst>
        </pc:spChg>
        <pc:spChg chg="mod ord">
          <ac:chgData name="Željka Kopić" userId="S::jarabek.zeljka@skole.hr::1b072fb9-a297-4af5-8b96-b7076a1c4357" providerId="AD" clId="Web-{85F692A6-3005-5954-A088-4D1F8B7F2B9D}" dt="2022-11-21T22:12:04.314" v="98" actId="20577"/>
          <ac:spMkLst>
            <pc:docMk/>
            <pc:sldMk cId="713462346" sldId="261"/>
            <ac:spMk id="3" creationId="{3C4AA487-D395-6644-70AC-E1FC712CC703}"/>
          </ac:spMkLst>
        </pc:spChg>
        <pc:grpChg chg="add del">
          <ac:chgData name="Željka Kopić" userId="S::jarabek.zeljka@skole.hr::1b072fb9-a297-4af5-8b96-b7076a1c4357" providerId="AD" clId="Web-{85F692A6-3005-5954-A088-4D1F8B7F2B9D}" dt="2022-11-21T22:11:14.078" v="92"/>
          <ac:grpSpMkLst>
            <pc:docMk/>
            <pc:sldMk cId="713462346" sldId="261"/>
            <ac:grpSpMk id="9" creationId="{1351B104-9B78-4A2B-B970-FA8ABE1CE12D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11:14.078" v="92"/>
          <ac:grpSpMkLst>
            <pc:docMk/>
            <pc:sldMk cId="713462346" sldId="261"/>
            <ac:grpSpMk id="13" creationId="{D4116A08-770E-4DC3-AAB6-E3E8E6CEC832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11:14.078" v="92"/>
          <ac:grpSpMkLst>
            <pc:docMk/>
            <pc:sldMk cId="713462346" sldId="261"/>
            <ac:grpSpMk id="69" creationId="{77EB1C59-16D1-4C5E-9775-50CB40E022FE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11:02.578" v="83"/>
          <ac:grpSpMkLst>
            <pc:docMk/>
            <pc:sldMk cId="713462346" sldId="261"/>
            <ac:grpSpMk id="84" creationId="{068ACACB-DD9E-4155-84BF-8E4D43DEC13D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11:02.578" v="83"/>
          <ac:grpSpMkLst>
            <pc:docMk/>
            <pc:sldMk cId="713462346" sldId="261"/>
            <ac:grpSpMk id="88" creationId="{BF3AEE19-128A-4FF8-954B-A9724F42E0D4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11:06.406" v="89"/>
          <ac:grpSpMkLst>
            <pc:docMk/>
            <pc:sldMk cId="713462346" sldId="261"/>
            <ac:grpSpMk id="112" creationId="{316DCFC9-6877-407C-8170-608FCB8E35AE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11:06.406" v="89"/>
          <ac:grpSpMkLst>
            <pc:docMk/>
            <pc:sldMk cId="713462346" sldId="261"/>
            <ac:grpSpMk id="113" creationId="{89353FE7-0D03-4AD2-8B8A-60A06F6BDA4C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11:14.047" v="91"/>
          <ac:grpSpMkLst>
            <pc:docMk/>
            <pc:sldMk cId="713462346" sldId="261"/>
            <ac:grpSpMk id="115" creationId="{068ACACB-DD9E-4155-84BF-8E4D43DEC13D}"/>
          </ac:grpSpMkLst>
        </pc:grpChg>
        <pc:grpChg chg="add del">
          <ac:chgData name="Željka Kopić" userId="S::jarabek.zeljka@skole.hr::1b072fb9-a297-4af5-8b96-b7076a1c4357" providerId="AD" clId="Web-{85F692A6-3005-5954-A088-4D1F8B7F2B9D}" dt="2022-11-21T22:11:14.047" v="91"/>
          <ac:grpSpMkLst>
            <pc:docMk/>
            <pc:sldMk cId="713462346" sldId="261"/>
            <ac:grpSpMk id="116" creationId="{BF3AEE19-128A-4FF8-954B-A9724F42E0D4}"/>
          </ac:grpSpMkLst>
        </pc:grpChg>
        <pc:grpChg chg="add">
          <ac:chgData name="Željka Kopić" userId="S::jarabek.zeljka@skole.hr::1b072fb9-a297-4af5-8b96-b7076a1c4357" providerId="AD" clId="Web-{85F692A6-3005-5954-A088-4D1F8B7F2B9D}" dt="2022-11-21T22:11:14.078" v="92"/>
          <ac:grpSpMkLst>
            <pc:docMk/>
            <pc:sldMk cId="713462346" sldId="261"/>
            <ac:grpSpMk id="118" creationId="{316DCFC9-6877-407C-8170-608FCB8E35AE}"/>
          </ac:grpSpMkLst>
        </pc:grpChg>
        <pc:grpChg chg="add">
          <ac:chgData name="Željka Kopić" userId="S::jarabek.zeljka@skole.hr::1b072fb9-a297-4af5-8b96-b7076a1c4357" providerId="AD" clId="Web-{85F692A6-3005-5954-A088-4D1F8B7F2B9D}" dt="2022-11-21T22:11:14.078" v="92"/>
          <ac:grpSpMkLst>
            <pc:docMk/>
            <pc:sldMk cId="713462346" sldId="261"/>
            <ac:grpSpMk id="119" creationId="{89353FE7-0D03-4AD2-8B8A-60A06F6BDA4C}"/>
          </ac:grpSpMkLst>
        </pc:grpChg>
        <pc:picChg chg="add del mod ord">
          <ac:chgData name="Željka Kopić" userId="S::jarabek.zeljka@skole.hr::1b072fb9-a297-4af5-8b96-b7076a1c4357" providerId="AD" clId="Web-{85F692A6-3005-5954-A088-4D1F8B7F2B9D}" dt="2022-11-21T22:14:38.318" v="107"/>
          <ac:picMkLst>
            <pc:docMk/>
            <pc:sldMk cId="713462346" sldId="261"/>
            <ac:picMk id="5" creationId="{EF5726DC-A5BF-2A2C-DC7A-4809EBC1FCBF}"/>
          </ac:picMkLst>
        </pc:picChg>
      </pc:sldChg>
      <pc:sldMasterChg chg="mod modTransition setBg modSldLayout">
        <pc:chgData name="Željka Kopić" userId="S::jarabek.zeljka@skole.hr::1b072fb9-a297-4af5-8b96-b7076a1c4357" providerId="AD" clId="Web-{85F692A6-3005-5954-A088-4D1F8B7F2B9D}" dt="2022-11-21T22:13:15.050" v="106"/>
        <pc:sldMasterMkLst>
          <pc:docMk/>
          <pc:sldMasterMk cId="0" sldId="2147483648"/>
        </pc:sldMasterMkLst>
        <pc:sldLayoutChg chg="mod modTransition setFolMasterObjs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49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0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1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2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3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4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5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6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7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8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59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60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61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63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66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67"/>
          </pc:sldLayoutMkLst>
        </pc:sldLayoutChg>
        <pc:sldLayoutChg chg="mod modTransition">
          <pc:chgData name="Željka Kopić" userId="S::jarabek.zeljka@skole.hr::1b072fb9-a297-4af5-8b96-b7076a1c4357" providerId="AD" clId="Web-{85F692A6-3005-5954-A088-4D1F8B7F2B9D}" dt="2022-11-21T22:13:15.050" v="106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  <pc:docChgLst>
    <pc:chgData name="Željka Kopić" userId="1b072fb9-a297-4af5-8b96-b7076a1c4357" providerId="ADAL" clId="{231010DE-5913-BB4F-A154-A1273AE1D574}"/>
    <pc:docChg chg="undo custSel addSld delSld modSld">
      <pc:chgData name="Željka Kopić" userId="1b072fb9-a297-4af5-8b96-b7076a1c4357" providerId="ADAL" clId="{231010DE-5913-BB4F-A154-A1273AE1D574}" dt="2022-11-21T19:18:55.639" v="1198" actId="14100"/>
      <pc:docMkLst>
        <pc:docMk/>
      </pc:docMkLst>
      <pc:sldChg chg="modSp mod setBg">
        <pc:chgData name="Željka Kopić" userId="1b072fb9-a297-4af5-8b96-b7076a1c4357" providerId="ADAL" clId="{231010DE-5913-BB4F-A154-A1273AE1D574}" dt="2022-11-21T18:00:34.020" v="91"/>
        <pc:sldMkLst>
          <pc:docMk/>
          <pc:sldMk cId="938042155" sldId="256"/>
        </pc:sldMkLst>
        <pc:spChg chg="mod">
          <ac:chgData name="Željka Kopić" userId="1b072fb9-a297-4af5-8b96-b7076a1c4357" providerId="ADAL" clId="{231010DE-5913-BB4F-A154-A1273AE1D574}" dt="2022-11-21T17:59:48.293" v="86" actId="122"/>
          <ac:spMkLst>
            <pc:docMk/>
            <pc:sldMk cId="938042155" sldId="256"/>
            <ac:spMk id="2" creationId="{4022E9F0-9105-0710-1BBD-F837095A9F22}"/>
          </ac:spMkLst>
        </pc:spChg>
        <pc:spChg chg="mod">
          <ac:chgData name="Željka Kopić" userId="1b072fb9-a297-4af5-8b96-b7076a1c4357" providerId="ADAL" clId="{231010DE-5913-BB4F-A154-A1273AE1D574}" dt="2022-11-21T17:59:54.572" v="87" actId="122"/>
          <ac:spMkLst>
            <pc:docMk/>
            <pc:sldMk cId="938042155" sldId="256"/>
            <ac:spMk id="3" creationId="{E23040BB-FF92-3A33-5D8B-2211DDC48183}"/>
          </ac:spMkLst>
        </pc:spChg>
      </pc:sldChg>
      <pc:sldChg chg="addSp modSp new mod setBg">
        <pc:chgData name="Željka Kopić" userId="1b072fb9-a297-4af5-8b96-b7076a1c4357" providerId="ADAL" clId="{231010DE-5913-BB4F-A154-A1273AE1D574}" dt="2022-11-21T19:03:25.078" v="1114" actId="1076"/>
        <pc:sldMkLst>
          <pc:docMk/>
          <pc:sldMk cId="1214340966" sldId="257"/>
        </pc:sldMkLst>
        <pc:spChg chg="mod">
          <ac:chgData name="Željka Kopić" userId="1b072fb9-a297-4af5-8b96-b7076a1c4357" providerId="ADAL" clId="{231010DE-5913-BB4F-A154-A1273AE1D574}" dt="2022-11-21T19:02:25.308" v="1098" actId="1076"/>
          <ac:spMkLst>
            <pc:docMk/>
            <pc:sldMk cId="1214340966" sldId="257"/>
            <ac:spMk id="2" creationId="{8DEEBC5F-9A8D-D0F3-F5A7-13667F142BE5}"/>
          </ac:spMkLst>
        </pc:spChg>
        <pc:spChg chg="mod">
          <ac:chgData name="Željka Kopić" userId="1b072fb9-a297-4af5-8b96-b7076a1c4357" providerId="ADAL" clId="{231010DE-5913-BB4F-A154-A1273AE1D574}" dt="2022-11-21T19:02:18.533" v="1097" actId="1076"/>
          <ac:spMkLst>
            <pc:docMk/>
            <pc:sldMk cId="1214340966" sldId="257"/>
            <ac:spMk id="3" creationId="{CE0DC041-842D-274B-208E-4CCBCBD45313}"/>
          </ac:spMkLst>
        </pc:spChg>
        <pc:picChg chg="add mod">
          <ac:chgData name="Željka Kopić" userId="1b072fb9-a297-4af5-8b96-b7076a1c4357" providerId="ADAL" clId="{231010DE-5913-BB4F-A154-A1273AE1D574}" dt="2022-11-21T19:01:30.881" v="1090" actId="14100"/>
          <ac:picMkLst>
            <pc:docMk/>
            <pc:sldMk cId="1214340966" sldId="257"/>
            <ac:picMk id="4" creationId="{DA6F1307-2321-A781-E097-BA98A86D138B}"/>
          </ac:picMkLst>
        </pc:picChg>
        <pc:picChg chg="add mod">
          <ac:chgData name="Željka Kopić" userId="1b072fb9-a297-4af5-8b96-b7076a1c4357" providerId="ADAL" clId="{231010DE-5913-BB4F-A154-A1273AE1D574}" dt="2022-11-21T19:02:43.948" v="1101" actId="1076"/>
          <ac:picMkLst>
            <pc:docMk/>
            <pc:sldMk cId="1214340966" sldId="257"/>
            <ac:picMk id="5" creationId="{4C75C9EF-C4C0-0CF9-73D7-89844514D5AB}"/>
          </ac:picMkLst>
        </pc:picChg>
        <pc:picChg chg="add mod">
          <ac:chgData name="Željka Kopić" userId="1b072fb9-a297-4af5-8b96-b7076a1c4357" providerId="ADAL" clId="{231010DE-5913-BB4F-A154-A1273AE1D574}" dt="2022-11-21T19:03:25.078" v="1114" actId="1076"/>
          <ac:picMkLst>
            <pc:docMk/>
            <pc:sldMk cId="1214340966" sldId="257"/>
            <ac:picMk id="6" creationId="{8F36BF79-0A0C-F00D-03A5-C0C4EE708585}"/>
          </ac:picMkLst>
        </pc:picChg>
        <pc:picChg chg="add mod">
          <ac:chgData name="Željka Kopić" userId="1b072fb9-a297-4af5-8b96-b7076a1c4357" providerId="ADAL" clId="{231010DE-5913-BB4F-A154-A1273AE1D574}" dt="2022-11-21T19:02:49.982" v="1102" actId="1076"/>
          <ac:picMkLst>
            <pc:docMk/>
            <pc:sldMk cId="1214340966" sldId="257"/>
            <ac:picMk id="7" creationId="{2D809F65-36BA-22E6-62A7-A96C2455D06B}"/>
          </ac:picMkLst>
        </pc:picChg>
      </pc:sldChg>
      <pc:sldChg chg="modSp new mod setBg">
        <pc:chgData name="Željka Kopić" userId="1b072fb9-a297-4af5-8b96-b7076a1c4357" providerId="ADAL" clId="{231010DE-5913-BB4F-A154-A1273AE1D574}" dt="2022-11-21T18:11:02.977" v="570" actId="255"/>
        <pc:sldMkLst>
          <pc:docMk/>
          <pc:sldMk cId="3724164943" sldId="258"/>
        </pc:sldMkLst>
        <pc:spChg chg="mod">
          <ac:chgData name="Željka Kopić" userId="1b072fb9-a297-4af5-8b96-b7076a1c4357" providerId="ADAL" clId="{231010DE-5913-BB4F-A154-A1273AE1D574}" dt="2022-11-21T18:10:03.760" v="564" actId="1076"/>
          <ac:spMkLst>
            <pc:docMk/>
            <pc:sldMk cId="3724164943" sldId="258"/>
            <ac:spMk id="2" creationId="{20F3D8BB-BD5E-D7E4-137C-C295ABA3E527}"/>
          </ac:spMkLst>
        </pc:spChg>
        <pc:spChg chg="mod">
          <ac:chgData name="Željka Kopić" userId="1b072fb9-a297-4af5-8b96-b7076a1c4357" providerId="ADAL" clId="{231010DE-5913-BB4F-A154-A1273AE1D574}" dt="2022-11-21T18:11:02.977" v="570" actId="255"/>
          <ac:spMkLst>
            <pc:docMk/>
            <pc:sldMk cId="3724164943" sldId="258"/>
            <ac:spMk id="3" creationId="{263FE6E3-5642-3641-7770-330560D0793D}"/>
          </ac:spMkLst>
        </pc:spChg>
      </pc:sldChg>
      <pc:sldChg chg="addSp modSp new mod setBg">
        <pc:chgData name="Željka Kopić" userId="1b072fb9-a297-4af5-8b96-b7076a1c4357" providerId="ADAL" clId="{231010DE-5913-BB4F-A154-A1273AE1D574}" dt="2022-11-21T18:42:20.870" v="885" actId="1076"/>
        <pc:sldMkLst>
          <pc:docMk/>
          <pc:sldMk cId="679238552" sldId="259"/>
        </pc:sldMkLst>
        <pc:spChg chg="mod">
          <ac:chgData name="Željka Kopić" userId="1b072fb9-a297-4af5-8b96-b7076a1c4357" providerId="ADAL" clId="{231010DE-5913-BB4F-A154-A1273AE1D574}" dt="2022-11-21T18:30:38.114" v="841" actId="1076"/>
          <ac:spMkLst>
            <pc:docMk/>
            <pc:sldMk cId="679238552" sldId="259"/>
            <ac:spMk id="2" creationId="{626BAE3B-DA83-FE7D-9E61-20E4DF003DCC}"/>
          </ac:spMkLst>
        </pc:spChg>
        <pc:spChg chg="mod">
          <ac:chgData name="Željka Kopić" userId="1b072fb9-a297-4af5-8b96-b7076a1c4357" providerId="ADAL" clId="{231010DE-5913-BB4F-A154-A1273AE1D574}" dt="2022-11-21T18:41:43.044" v="879" actId="20577"/>
          <ac:spMkLst>
            <pc:docMk/>
            <pc:sldMk cId="679238552" sldId="259"/>
            <ac:spMk id="3" creationId="{391F2213-9520-3279-DE1D-A5622AF8C848}"/>
          </ac:spMkLst>
        </pc:spChg>
        <pc:picChg chg="add mod">
          <ac:chgData name="Željka Kopić" userId="1b072fb9-a297-4af5-8b96-b7076a1c4357" providerId="ADAL" clId="{231010DE-5913-BB4F-A154-A1273AE1D574}" dt="2022-11-21T18:42:20.870" v="885" actId="1076"/>
          <ac:picMkLst>
            <pc:docMk/>
            <pc:sldMk cId="679238552" sldId="259"/>
            <ac:picMk id="4" creationId="{9FCA0D8D-D423-BA94-CE3B-7C56705240AF}"/>
          </ac:picMkLst>
        </pc:picChg>
      </pc:sldChg>
      <pc:sldChg chg="addSp modSp new mod setBg">
        <pc:chgData name="Željka Kopić" userId="1b072fb9-a297-4af5-8b96-b7076a1c4357" providerId="ADAL" clId="{231010DE-5913-BB4F-A154-A1273AE1D574}" dt="2022-11-21T19:18:55.639" v="1198" actId="14100"/>
        <pc:sldMkLst>
          <pc:docMk/>
          <pc:sldMk cId="3558980237" sldId="260"/>
        </pc:sldMkLst>
        <pc:spChg chg="mod">
          <ac:chgData name="Željka Kopić" userId="1b072fb9-a297-4af5-8b96-b7076a1c4357" providerId="ADAL" clId="{231010DE-5913-BB4F-A154-A1273AE1D574}" dt="2022-11-21T19:08:07.082" v="1122" actId="1076"/>
          <ac:spMkLst>
            <pc:docMk/>
            <pc:sldMk cId="3558980237" sldId="260"/>
            <ac:spMk id="2" creationId="{F46AECAC-72FD-F2CA-484B-76414CC6F976}"/>
          </ac:spMkLst>
        </pc:spChg>
        <pc:spChg chg="mod">
          <ac:chgData name="Željka Kopić" userId="1b072fb9-a297-4af5-8b96-b7076a1c4357" providerId="ADAL" clId="{231010DE-5913-BB4F-A154-A1273AE1D574}" dt="2022-11-21T19:16:09.808" v="1169" actId="20577"/>
          <ac:spMkLst>
            <pc:docMk/>
            <pc:sldMk cId="3558980237" sldId="260"/>
            <ac:spMk id="3" creationId="{19CDD1B7-30E3-6718-83F8-B72BA3041BBB}"/>
          </ac:spMkLst>
        </pc:spChg>
        <pc:picChg chg="add mod">
          <ac:chgData name="Željka Kopić" userId="1b072fb9-a297-4af5-8b96-b7076a1c4357" providerId="ADAL" clId="{231010DE-5913-BB4F-A154-A1273AE1D574}" dt="2022-11-21T19:15:27.928" v="1157" actId="1076"/>
          <ac:picMkLst>
            <pc:docMk/>
            <pc:sldMk cId="3558980237" sldId="260"/>
            <ac:picMk id="4" creationId="{BB53E169-C589-2D22-14BD-8AF9879F37CC}"/>
          </ac:picMkLst>
        </pc:picChg>
        <pc:picChg chg="add mod">
          <ac:chgData name="Željka Kopić" userId="1b072fb9-a297-4af5-8b96-b7076a1c4357" providerId="ADAL" clId="{231010DE-5913-BB4F-A154-A1273AE1D574}" dt="2022-11-21T19:15:52.484" v="1162" actId="14100"/>
          <ac:picMkLst>
            <pc:docMk/>
            <pc:sldMk cId="3558980237" sldId="260"/>
            <ac:picMk id="5" creationId="{2E7A965F-E234-3C19-BF01-38CE951E7606}"/>
          </ac:picMkLst>
        </pc:picChg>
        <pc:picChg chg="add mod">
          <ac:chgData name="Željka Kopić" userId="1b072fb9-a297-4af5-8b96-b7076a1c4357" providerId="ADAL" clId="{231010DE-5913-BB4F-A154-A1273AE1D574}" dt="2022-11-21T19:16:02.896" v="1164" actId="14100"/>
          <ac:picMkLst>
            <pc:docMk/>
            <pc:sldMk cId="3558980237" sldId="260"/>
            <ac:picMk id="7" creationId="{4A489BB6-CFD9-66E4-16EF-88E995846E5A}"/>
          </ac:picMkLst>
        </pc:picChg>
        <pc:cxnChg chg="add mod">
          <ac:chgData name="Željka Kopić" userId="1b072fb9-a297-4af5-8b96-b7076a1c4357" providerId="ADAL" clId="{231010DE-5913-BB4F-A154-A1273AE1D574}" dt="2022-11-21T19:18:55.639" v="1198" actId="14100"/>
          <ac:cxnSpMkLst>
            <pc:docMk/>
            <pc:sldMk cId="3558980237" sldId="260"/>
            <ac:cxnSpMk id="6" creationId="{469971B0-99F0-E1E1-724C-A1162C8A5334}"/>
          </ac:cxnSpMkLst>
        </pc:cxnChg>
      </pc:sldChg>
      <pc:sldChg chg="add del">
        <pc:chgData name="Željka Kopić" userId="1b072fb9-a297-4af5-8b96-b7076a1c4357" providerId="ADAL" clId="{231010DE-5913-BB4F-A154-A1273AE1D574}" dt="2022-11-21T19:15:04.891" v="1150" actId="22"/>
        <pc:sldMkLst>
          <pc:docMk/>
          <pc:sldMk cId="314264536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22E9F0-9105-0710-1BBD-F837095A9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err="1"/>
              <a:t>Erasmus</a:t>
            </a:r>
            <a:r>
              <a:rPr lang="hr-HR" dirty="0"/>
              <a:t>+ projekt: </a:t>
            </a:r>
            <a:r>
              <a:rPr lang="hr-HR" dirty="0" err="1"/>
              <a:t>european</a:t>
            </a:r>
            <a:r>
              <a:rPr lang="hr-HR" dirty="0"/>
              <a:t> </a:t>
            </a:r>
            <a:r>
              <a:rPr lang="hr-HR" dirty="0" err="1"/>
              <a:t>makerspace</a:t>
            </a:r>
            <a:r>
              <a:rPr lang="hr-HR" dirty="0"/>
              <a:t> network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3040BB-FF92-3A33-5D8B-2211DDC48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/>
              <a:t>Mobilnost: Turska</a:t>
            </a:r>
            <a:endParaRPr lang="sr-Latn-R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B924DFC-EA9B-4F78-A9C5-6309AC8EE50E}"/>
              </a:ext>
            </a:extLst>
          </p:cNvPr>
          <p:cNvSpPr txBox="1"/>
          <p:nvPr/>
        </p:nvSpPr>
        <p:spPr>
          <a:xfrm>
            <a:off x="4036541" y="4250724"/>
            <a:ext cx="375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serati"/>
              </a:rPr>
              <a:t>Erasmus+ 2020-2023</a:t>
            </a:r>
          </a:p>
          <a:p>
            <a:r>
              <a:rPr lang="pl-P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serati"/>
              </a:rPr>
              <a:t>2020-1-ES01-KA229-082563  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E094127-C1C1-4076-82F9-3D0658C1A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3" y="469503"/>
            <a:ext cx="2200582" cy="7621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8022998-DF19-47BE-88C9-35C83E3B4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842" y="105151"/>
            <a:ext cx="2432479" cy="189374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C349EAA-5556-4181-9A06-D81E71AB3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765" y="5042627"/>
            <a:ext cx="3071234" cy="11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6BAE3B-DA83-FE7D-9E61-20E4DF00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707" y="392363"/>
            <a:ext cx="9905998" cy="1478570"/>
          </a:xfrm>
        </p:spPr>
        <p:txBody>
          <a:bodyPr/>
          <a:lstStyle/>
          <a:p>
            <a:r>
              <a:rPr lang="hr-HR" dirty="0"/>
              <a:t>Osnovni podaci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1F2213-9520-3279-DE1D-A5622AF8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7623"/>
            <a:ext cx="9905999" cy="4183577"/>
          </a:xfrm>
        </p:spPr>
        <p:txBody>
          <a:bodyPr/>
          <a:lstStyle/>
          <a:p>
            <a:r>
              <a:rPr lang="hr-HR" dirty="0"/>
              <a:t>Hrvatska, Poljska, Španjolska i Turska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Vrijeme trajanja projekta: 1.9.2020. – 2023. </a:t>
            </a:r>
          </a:p>
          <a:p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FCA0D8D-D423-BA94-CE3B-7C567052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629" y="979286"/>
            <a:ext cx="3180103" cy="31105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92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EBC5F-9A8D-D0F3-F5A7-13667F14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77" y="0"/>
            <a:ext cx="9905998" cy="1478570"/>
          </a:xfrm>
        </p:spPr>
        <p:txBody>
          <a:bodyPr/>
          <a:lstStyle/>
          <a:p>
            <a:r>
              <a:rPr lang="hr-HR" dirty="0"/>
              <a:t>Mobilnosti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0DC041-842D-274B-208E-4CCBCBD45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94136"/>
            <a:ext cx="10142791" cy="464534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3200" dirty="0"/>
              <a:t>Poljska </a:t>
            </a:r>
          </a:p>
          <a:p>
            <a:pPr marL="457200" indent="-457200">
              <a:buFont typeface="+mj-lt"/>
              <a:buAutoNum type="arabicPeriod"/>
            </a:pPr>
            <a:endParaRPr lang="hr-HR" sz="3200" dirty="0"/>
          </a:p>
          <a:p>
            <a:pPr marL="457200" indent="-457200">
              <a:buFont typeface="+mj-lt"/>
              <a:buAutoNum type="arabicPeriod"/>
            </a:pPr>
            <a:r>
              <a:rPr lang="hr-HR" sz="3200" b="1" dirty="0">
                <a:solidFill>
                  <a:srgbClr val="FFFF00"/>
                </a:solidFill>
              </a:rPr>
              <a:t>Turska</a:t>
            </a:r>
          </a:p>
          <a:p>
            <a:pPr marL="457200" indent="-457200">
              <a:buFont typeface="+mj-lt"/>
              <a:buAutoNum type="arabicPeriod"/>
            </a:pPr>
            <a:endParaRPr lang="hr-HR" sz="3200" b="1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Hrvatska- II. OSNOVNA ŠKOLA VARAŽDIN </a:t>
            </a:r>
          </a:p>
          <a:p>
            <a:pPr marL="457200" indent="-457200">
              <a:buFont typeface="+mj-lt"/>
              <a:buAutoNum type="arabicPeriod"/>
            </a:pPr>
            <a:endParaRPr lang="hr-HR" sz="3200" dirty="0"/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Španjolska</a:t>
            </a:r>
          </a:p>
          <a:p>
            <a:pPr marL="457200" indent="-457200">
              <a:buFont typeface="+mj-lt"/>
              <a:buAutoNum type="arabicPeriod"/>
            </a:pPr>
            <a:endParaRPr lang="sr-Latn-RS" dirty="0"/>
          </a:p>
        </p:txBody>
      </p:sp>
      <p:pic>
        <p:nvPicPr>
          <p:cNvPr id="4" name="Grafika 4">
            <a:extLst>
              <a:ext uri="{FF2B5EF4-FFF2-40B4-BE49-F238E27FC236}">
                <a16:creationId xmlns:a16="http://schemas.microsoft.com/office/drawing/2014/main" id="{DA6F1307-2321-A781-E097-BA98A86D1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4796" y="4188213"/>
            <a:ext cx="2216904" cy="1108452"/>
          </a:xfrm>
          <a:prstGeom prst="rect">
            <a:avLst/>
          </a:prstGeom>
        </p:spPr>
      </p:pic>
      <p:pic>
        <p:nvPicPr>
          <p:cNvPr id="5" name="Grafika 5">
            <a:extLst>
              <a:ext uri="{FF2B5EF4-FFF2-40B4-BE49-F238E27FC236}">
                <a16:creationId xmlns:a16="http://schemas.microsoft.com/office/drawing/2014/main" id="{4C75C9EF-C4C0-0CF9-73D7-89844514D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4618" y="5364318"/>
            <a:ext cx="1815606" cy="1210404"/>
          </a:xfrm>
          <a:prstGeom prst="rect">
            <a:avLst/>
          </a:prstGeom>
        </p:spPr>
      </p:pic>
      <p:pic>
        <p:nvPicPr>
          <p:cNvPr id="6" name="Grafika 6">
            <a:extLst>
              <a:ext uri="{FF2B5EF4-FFF2-40B4-BE49-F238E27FC236}">
                <a16:creationId xmlns:a16="http://schemas.microsoft.com/office/drawing/2014/main" id="{8F36BF79-0A0C-F00D-03A5-C0C4EE708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4619" y="1201202"/>
            <a:ext cx="1815605" cy="1287356"/>
          </a:xfrm>
          <a:prstGeom prst="rect">
            <a:avLst/>
          </a:prstGeom>
        </p:spPr>
      </p:pic>
      <p:pic>
        <p:nvPicPr>
          <p:cNvPr id="7" name="Grafika 7">
            <a:extLst>
              <a:ext uri="{FF2B5EF4-FFF2-40B4-BE49-F238E27FC236}">
                <a16:creationId xmlns:a16="http://schemas.microsoft.com/office/drawing/2014/main" id="{2D809F65-36BA-22E6-62A7-A96C2455D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44619" y="2823798"/>
            <a:ext cx="1815605" cy="12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6AECAC-72FD-F2CA-484B-76414CC6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77" y="0"/>
            <a:ext cx="9905998" cy="1478570"/>
          </a:xfrm>
        </p:spPr>
        <p:txBody>
          <a:bodyPr/>
          <a:lstStyle/>
          <a:p>
            <a:r>
              <a:rPr lang="hr-HR" dirty="0"/>
              <a:t>Mobilnost: Turska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CDD1B7-30E3-6718-83F8-B72BA304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941" y="1100214"/>
            <a:ext cx="9905999" cy="3933061"/>
          </a:xfrm>
        </p:spPr>
        <p:txBody>
          <a:bodyPr/>
          <a:lstStyle/>
          <a:p>
            <a:r>
              <a:rPr lang="hr-HR" dirty="0"/>
              <a:t>od 23. listopada 2022. do 29. listopada 2022.</a:t>
            </a:r>
          </a:p>
          <a:p>
            <a:r>
              <a:rPr lang="hr-HR" dirty="0"/>
              <a:t>Istanbul </a:t>
            </a:r>
          </a:p>
          <a:p>
            <a:pPr lvl="1"/>
            <a:r>
              <a:rPr lang="hr-HR" sz="2400" dirty="0" err="1"/>
              <a:t>Kadıköy</a:t>
            </a:r>
            <a:r>
              <a:rPr lang="hr-HR" sz="2400" dirty="0"/>
              <a:t>, </a:t>
            </a:r>
            <a:r>
              <a:rPr lang="hr-HR" sz="2400" dirty="0" err="1"/>
              <a:t>Bağdat</a:t>
            </a:r>
            <a:endParaRPr lang="hr-HR" sz="2400" dirty="0"/>
          </a:p>
          <a:p>
            <a:pPr lvl="1"/>
            <a:r>
              <a:rPr lang="hr-HR" sz="2400" dirty="0"/>
              <a:t>Osnovna škola: ALI HAYDAR ERSOY ORTAOKULU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B53E169-C589-2D22-14BD-8AF9879F3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270" y="992231"/>
            <a:ext cx="2550205" cy="2550205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2E7A965F-E234-3C19-BF01-38CE951E7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270" y="3869796"/>
            <a:ext cx="2550205" cy="2232070"/>
          </a:xfrm>
          <a:prstGeom prst="rect">
            <a:avLst/>
          </a:prstGeom>
        </p:spPr>
      </p:pic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4A489BB6-CFD9-66E4-16EF-88E995846E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772" t="14179" r="11216" b="5602"/>
          <a:stretch/>
        </p:blipFill>
        <p:spPr>
          <a:xfrm>
            <a:off x="2174641" y="3164120"/>
            <a:ext cx="5095373" cy="3540756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469971B0-99F0-E1E1-724C-A1162C8A5334}"/>
              </a:ext>
            </a:extLst>
          </p:cNvPr>
          <p:cNvCxnSpPr>
            <a:cxnSpLocks/>
          </p:cNvCxnSpPr>
          <p:nvPr/>
        </p:nvCxnSpPr>
        <p:spPr>
          <a:xfrm flipV="1">
            <a:off x="4751077" y="5757786"/>
            <a:ext cx="638035" cy="4724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9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74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6" name="Rectangle 75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0F3D8BB-BD5E-D7E4-137C-C295ABA3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536" y="-49408"/>
            <a:ext cx="4598985" cy="1478570"/>
          </a:xfrm>
        </p:spPr>
        <p:txBody>
          <a:bodyPr>
            <a:normAutofit/>
          </a:bodyPr>
          <a:lstStyle/>
          <a:p>
            <a:r>
              <a:rPr lang="hr-HR"/>
              <a:t>Mobilnost: Turska</a:t>
            </a:r>
            <a:endParaRPr lang="sr-Latn-RS"/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E32D7F3-424B-195B-32C9-0A053C150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3" r="24489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6" name="Group 78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3FE6E3-5642-3641-7770-330560D07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981" y="1572154"/>
            <a:ext cx="5963059" cy="53291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Sudjelovali su učenici:</a:t>
            </a:r>
            <a:endParaRPr lang="en-US"/>
          </a:p>
          <a:p>
            <a:pPr>
              <a:lnSpc>
                <a:spcPct val="110000"/>
              </a:lnSpc>
            </a:pPr>
            <a:r>
              <a:rPr lang="hr-HR" sz="2200" dirty="0"/>
              <a:t>Nika Martinez, Jana Martinez i Erik </a:t>
            </a:r>
            <a:r>
              <a:rPr lang="hr-HR" sz="2200" dirty="0" err="1"/>
              <a:t>Tuholjak</a:t>
            </a:r>
            <a:r>
              <a:rPr lang="hr-HR" sz="2200" dirty="0"/>
              <a:t> iz 7.c </a:t>
            </a:r>
            <a:endParaRPr lang="hr-HR"/>
          </a:p>
          <a:p>
            <a:pPr>
              <a:lnSpc>
                <a:spcPct val="110000"/>
              </a:lnSpc>
            </a:pPr>
            <a:r>
              <a:rPr lang="hr-HR" sz="2200" dirty="0"/>
              <a:t>Aron </a:t>
            </a:r>
            <a:r>
              <a:rPr lang="hr-HR" sz="2200" dirty="0" err="1"/>
              <a:t>Borlinić</a:t>
            </a:r>
            <a:r>
              <a:rPr lang="hr-HR" sz="2200" dirty="0"/>
              <a:t>, Jurica </a:t>
            </a:r>
            <a:r>
              <a:rPr lang="hr-HR" sz="2200" dirty="0" err="1"/>
              <a:t>Geček</a:t>
            </a:r>
            <a:r>
              <a:rPr lang="hr-HR" sz="2200" dirty="0"/>
              <a:t> i Karla </a:t>
            </a:r>
            <a:r>
              <a:rPr lang="hr-HR" sz="2200" dirty="0" err="1"/>
              <a:t>Plantak</a:t>
            </a:r>
            <a:r>
              <a:rPr lang="hr-HR" sz="2200" dirty="0"/>
              <a:t> iz 7.a </a:t>
            </a:r>
            <a:endParaRPr lang="hr-HR"/>
          </a:p>
          <a:p>
            <a:pPr>
              <a:lnSpc>
                <a:spcPct val="110000"/>
              </a:lnSpc>
            </a:pPr>
            <a:r>
              <a:rPr lang="hr-HR" sz="2200" dirty="0"/>
              <a:t>Marin Milković i Tonka Tkalec iz 6.d </a:t>
            </a:r>
            <a:endParaRPr lang="hr-HR"/>
          </a:p>
          <a:p>
            <a:pPr>
              <a:lnSpc>
                <a:spcPct val="110000"/>
              </a:lnSpc>
            </a:pPr>
            <a:r>
              <a:rPr lang="hr-HR" sz="2200" dirty="0"/>
              <a:t>Učiteljice voditeljice: </a:t>
            </a:r>
            <a:endParaRPr lang="hr-HR"/>
          </a:p>
          <a:p>
            <a:pPr marL="0" indent="0">
              <a:lnSpc>
                <a:spcPct val="110000"/>
              </a:lnSpc>
              <a:buNone/>
            </a:pPr>
            <a:r>
              <a:rPr lang="hr-HR" sz="2200" dirty="0"/>
              <a:t>    Ljiljana </a:t>
            </a:r>
            <a:r>
              <a:rPr lang="hr-HR" sz="2200" dirty="0" err="1"/>
              <a:t>Inkret</a:t>
            </a:r>
            <a:r>
              <a:rPr lang="hr-HR" sz="2200" dirty="0"/>
              <a:t> </a:t>
            </a:r>
            <a:r>
              <a:rPr lang="hr-HR" sz="2200" dirty="0" err="1"/>
              <a:t>Martinčević</a:t>
            </a:r>
            <a:r>
              <a:rPr lang="hr-HR" sz="2200" dirty="0"/>
              <a:t> i Željka </a:t>
            </a:r>
            <a:r>
              <a:rPr lang="hr-HR" sz="2200" dirty="0" err="1"/>
              <a:t>Kopić</a:t>
            </a:r>
            <a:endParaRPr lang="hr-HR" sz="2200" dirty="0"/>
          </a:p>
          <a:p>
            <a:pPr>
              <a:lnSpc>
                <a:spcPct val="110000"/>
              </a:lnSpc>
            </a:pPr>
            <a:endParaRPr lang="hr-HR" sz="1500"/>
          </a:p>
          <a:p>
            <a:pPr lvl="1">
              <a:lnSpc>
                <a:spcPct val="110000"/>
              </a:lnSpc>
            </a:pPr>
            <a:endParaRPr lang="hr-HR" sz="1500"/>
          </a:p>
          <a:p>
            <a:pPr>
              <a:lnSpc>
                <a:spcPct val="110000"/>
              </a:lnSpc>
            </a:pPr>
            <a:endParaRPr lang="hr-HR" sz="1500"/>
          </a:p>
          <a:p>
            <a:pPr lvl="1">
              <a:lnSpc>
                <a:spcPct val="110000"/>
              </a:lnSpc>
            </a:pPr>
            <a:endParaRPr lang="hr-HR" sz="1500"/>
          </a:p>
          <a:p>
            <a:pPr>
              <a:lnSpc>
                <a:spcPct val="110000"/>
              </a:lnSpc>
            </a:pPr>
            <a:endParaRPr lang="hr-HR" sz="1500"/>
          </a:p>
          <a:p>
            <a:pPr lvl="1">
              <a:lnSpc>
                <a:spcPct val="110000"/>
              </a:lnSpc>
            </a:pPr>
            <a:endParaRPr lang="hr-HR" sz="1500"/>
          </a:p>
          <a:p>
            <a:pPr lvl="1">
              <a:lnSpc>
                <a:spcPct val="110000"/>
              </a:lnSpc>
            </a:pPr>
            <a:endParaRPr lang="sr-Latn-RS" sz="1500"/>
          </a:p>
        </p:txBody>
      </p:sp>
    </p:spTree>
    <p:extLst>
      <p:ext uri="{BB962C8B-B14F-4D97-AF65-F5344CB8AC3E}">
        <p14:creationId xmlns:p14="http://schemas.microsoft.com/office/powerpoint/2010/main" val="37241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83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85" name="Rectangle 84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87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89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91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2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3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4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5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6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7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8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9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0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1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2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3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4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5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6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7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8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9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0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69EBE1-8FF5-E705-693F-302516D8B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AA487-D395-6644-70AC-E1FC712CC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Ljiljana </a:t>
            </a:r>
            <a:r>
              <a:rPr lang="en-US" dirty="0" err="1"/>
              <a:t>Inkret</a:t>
            </a:r>
            <a:r>
              <a:rPr lang="en-US" dirty="0"/>
              <a:t> - </a:t>
            </a:r>
            <a:r>
              <a:rPr lang="en-US" dirty="0" err="1"/>
              <a:t>martinčević</a:t>
            </a:r>
          </a:p>
          <a:p>
            <a:pPr algn="ctr"/>
            <a:r>
              <a:rPr lang="en-US" dirty="0" err="1"/>
              <a:t>Željka</a:t>
            </a:r>
            <a:r>
              <a:rPr lang="en-US" dirty="0"/>
              <a:t> Kopić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Široki zaslon</PresentationFormat>
  <Paragraphs>37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Monserati</vt:lpstr>
      <vt:lpstr>Trebuchet MS</vt:lpstr>
      <vt:lpstr>Tw Cen MT</vt:lpstr>
      <vt:lpstr>Kružnica</vt:lpstr>
      <vt:lpstr>Erasmus+ projekt: european makerspace network</vt:lpstr>
      <vt:lpstr>Osnovni podaci </vt:lpstr>
      <vt:lpstr>Mobilnosti</vt:lpstr>
      <vt:lpstr>Mobilnost: Turska </vt:lpstr>
      <vt:lpstr>Mobilnost: Turska</vt:lpstr>
      <vt:lpstr>Hvala na pažnji!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projekt: european makerspace network</dc:title>
  <dc:creator>Željka Kopić</dc:creator>
  <cp:lastModifiedBy>Ljiljana Inkret Martincevic</cp:lastModifiedBy>
  <cp:revision>55</cp:revision>
  <dcterms:created xsi:type="dcterms:W3CDTF">2022-11-21T17:56:21Z</dcterms:created>
  <dcterms:modified xsi:type="dcterms:W3CDTF">2023-09-20T07:23:42Z</dcterms:modified>
</cp:coreProperties>
</file>