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17110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60044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396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85343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7809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5840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0541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90196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63327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5690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9883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6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s-druga-vz.skole.hr/skolski_list_zvonilica" TargetMode="External"/><Relationship Id="rId2" Type="http://schemas.openxmlformats.org/officeDocument/2006/relationships/hyperlink" Target="https://www.varazdinske-vijesti.hr/drustvo/erasmus-ucenici-ii-os-varazdin-u-spanjolskoj-na-radionici-robotike-7159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os-druga-vz.skole.hr/skola/Human_Rights_Education#mod_new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>
            <a:off x="1150707" y="2398863"/>
            <a:ext cx="9144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9160" marR="5080" indent="-2157095">
              <a:lnSpc>
                <a:spcPct val="100000"/>
              </a:lnSpc>
              <a:spcBef>
                <a:spcPts val="100"/>
              </a:spcBef>
            </a:pPr>
            <a:r>
              <a:rPr lang="hr-HR" sz="4000" b="1" spc="-15" dirty="0"/>
              <a:t>European </a:t>
            </a:r>
            <a:r>
              <a:rPr lang="hr-HR" sz="4000" b="1" spc="-15" dirty="0" err="1"/>
              <a:t>MakerSpace</a:t>
            </a:r>
            <a:r>
              <a:rPr lang="hr-HR" sz="4000" b="1" spc="-15" dirty="0"/>
              <a:t> Network</a:t>
            </a:r>
            <a:endParaRPr sz="40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0" y="1190857"/>
            <a:ext cx="2199115" cy="76298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B3460D7-29B5-48EF-ABC2-B7728D688956}"/>
              </a:ext>
            </a:extLst>
          </p:cNvPr>
          <p:cNvSpPr txBox="1"/>
          <p:nvPr/>
        </p:nvSpPr>
        <p:spPr>
          <a:xfrm>
            <a:off x="1939459" y="3256503"/>
            <a:ext cx="5292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II. </a:t>
            </a:r>
            <a:r>
              <a:rPr lang="hr-HR" sz="3200" dirty="0" err="1">
                <a:solidFill>
                  <a:schemeClr val="bg1"/>
                </a:solidFill>
              </a:rPr>
              <a:t>Primary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school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Varazdin</a:t>
            </a:r>
            <a:endParaRPr lang="hr-HR" sz="3200" dirty="0">
              <a:solidFill>
                <a:schemeClr val="bg1"/>
              </a:solidFill>
            </a:endParaRP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Croatia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AB38FA-82D7-4EB8-BC46-267FF365A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8" y="3027240"/>
            <a:ext cx="2845670" cy="221285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89A535B-7207-498D-BDCA-BC3C93CA0A78}"/>
              </a:ext>
            </a:extLst>
          </p:cNvPr>
          <p:cNvSpPr txBox="1"/>
          <p:nvPr/>
        </p:nvSpPr>
        <p:spPr>
          <a:xfrm>
            <a:off x="2535381" y="4694063"/>
            <a:ext cx="339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chemeClr val="bg1"/>
                </a:solidFill>
              </a:rPr>
              <a:t>Dissemination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4C9EFB1-AFAF-4426-BAF0-48ED5B179B95}"/>
              </a:ext>
            </a:extLst>
          </p:cNvPr>
          <p:cNvSpPr txBox="1"/>
          <p:nvPr/>
        </p:nvSpPr>
        <p:spPr>
          <a:xfrm>
            <a:off x="6615725" y="1246270"/>
            <a:ext cx="344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serati"/>
              </a:rPr>
              <a:t>Erasmus+ 2020-2023</a:t>
            </a:r>
          </a:p>
          <a:p>
            <a:r>
              <a:rPr lang="pl-P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serati"/>
              </a:rPr>
              <a:t>2020-1-ES01-KA229-082563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934060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40F95C6-D0E2-4D35-B7F7-CBF6AD3E1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7543" y="1177258"/>
            <a:ext cx="6264350" cy="1696853"/>
          </a:xfrm>
        </p:spPr>
        <p:txBody>
          <a:bodyPr>
            <a:normAutofit/>
          </a:bodyPr>
          <a:lstStyle/>
          <a:p>
            <a:r>
              <a:rPr lang="en-US" sz="2800" dirty="0"/>
              <a:t>introducing other teachers in the school with the project</a:t>
            </a:r>
            <a:endParaRPr lang="hr-HR" sz="2800" dirty="0"/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4E86D8C1-E96E-424C-A594-911B799B57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43" y="2363788"/>
            <a:ext cx="5857014" cy="3724270"/>
          </a:xfrm>
        </p:spPr>
      </p:pic>
      <p:sp>
        <p:nvSpPr>
          <p:cNvPr id="10" name="Rezervirano mjesto teksta 7">
            <a:extLst>
              <a:ext uri="{FF2B5EF4-FFF2-40B4-BE49-F238E27FC236}">
                <a16:creationId xmlns:a16="http://schemas.microsoft.com/office/drawing/2014/main" id="{800B9F11-D020-4346-81F5-CDE4B1E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63788"/>
            <a:ext cx="3500438" cy="2460625"/>
          </a:xfrm>
        </p:spPr>
        <p:txBody>
          <a:bodyPr/>
          <a:lstStyle/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teachers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73105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4A5EC2F-E9EA-4E93-89F7-94EF4405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posters</a:t>
            </a:r>
            <a:r>
              <a:rPr lang="hr-HR" dirty="0"/>
              <a:t> at </a:t>
            </a:r>
            <a:r>
              <a:rPr lang="hr-HR" dirty="0" err="1"/>
              <a:t>school</a:t>
            </a:r>
            <a:endParaRPr lang="hr-HR" dirty="0"/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CFB77FC0-F42C-4692-9D1C-7985782E9B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3119" y="968691"/>
            <a:ext cx="6038419" cy="4528813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1775CC9-7EE1-4275-9FC6-05FF7AAF7D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0"/>
          <a:stretch/>
        </p:blipFill>
        <p:spPr>
          <a:xfrm>
            <a:off x="3391046" y="3773487"/>
            <a:ext cx="3197460" cy="2884059"/>
          </a:xfrm>
        </p:spPr>
      </p:pic>
    </p:spTree>
    <p:extLst>
      <p:ext uri="{BB962C8B-B14F-4D97-AF65-F5344CB8AC3E}">
        <p14:creationId xmlns:p14="http://schemas.microsoft.com/office/powerpoint/2010/main" val="161175613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2DB70-6989-433B-8168-67444FAA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9" y="2365905"/>
            <a:ext cx="3500828" cy="2470065"/>
          </a:xfrm>
          <a:solidFill>
            <a:schemeClr val="accent1"/>
          </a:solidFill>
        </p:spPr>
        <p:txBody>
          <a:bodyPr/>
          <a:lstStyle/>
          <a:p>
            <a:r>
              <a:rPr lang="hr-HR" dirty="0" err="1"/>
              <a:t>students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D658E8-17D4-41A2-99CD-E610E11DC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9040" y="707292"/>
            <a:ext cx="6269591" cy="2382651"/>
          </a:xfrm>
        </p:spPr>
        <p:txBody>
          <a:bodyPr>
            <a:normAutofit/>
          </a:bodyPr>
          <a:lstStyle/>
          <a:p>
            <a:r>
              <a:rPr lang="en-US" sz="2800" dirty="0"/>
              <a:t>introducing other students in the school with the project</a:t>
            </a:r>
            <a:endParaRPr lang="hr-HR" sz="28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6DCD239-FA52-4882-925F-CAB2B8672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33" y="1797540"/>
            <a:ext cx="5818770" cy="4353168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F9D0D83-0C51-490C-9A4F-61D3C28CF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012711"/>
            <a:ext cx="3616568" cy="2712426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20BE36FB-BD1C-482F-BF8F-3313C05A993B}"/>
              </a:ext>
            </a:extLst>
          </p:cNvPr>
          <p:cNvSpPr/>
          <p:nvPr/>
        </p:nvSpPr>
        <p:spPr>
          <a:xfrm>
            <a:off x="2930236" y="4353791"/>
            <a:ext cx="997529" cy="1257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European </a:t>
            </a:r>
            <a:r>
              <a:rPr lang="hr-HR" sz="1100" dirty="0" err="1"/>
              <a:t>MakerSpace</a:t>
            </a:r>
            <a:endParaRPr lang="hr-HR" sz="1100" dirty="0"/>
          </a:p>
          <a:p>
            <a:pPr algn="ctr"/>
            <a:r>
              <a:rPr lang="hr-HR" sz="1100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46012118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en-US" dirty="0" err="1"/>
              <a:t>ewspapers</a:t>
            </a:r>
            <a:r>
              <a:rPr lang="en-US" dirty="0"/>
              <a:t> in print and digital form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20B028-F6FE-41C5-8393-F288BE44B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9" y="429114"/>
            <a:ext cx="3390076" cy="1454392"/>
          </a:xfrm>
        </p:spPr>
        <p:txBody>
          <a:bodyPr>
            <a:normAutofit fontScale="32500" lnSpcReduction="20000"/>
          </a:bodyPr>
          <a:lstStyle/>
          <a:p>
            <a:r>
              <a:rPr lang="hr-HR" sz="4900" dirty="0">
                <a:hlinkClick r:id="rId2"/>
              </a:rPr>
              <a:t>Link to </a:t>
            </a:r>
            <a:r>
              <a:rPr lang="hr-HR" sz="4900" dirty="0" err="1">
                <a:hlinkClick r:id="rId2"/>
              </a:rPr>
              <a:t>news</a:t>
            </a:r>
            <a:endParaRPr lang="hr-HR" sz="4900" dirty="0"/>
          </a:p>
          <a:p>
            <a:r>
              <a:rPr lang="hr-HR" sz="4900" dirty="0">
                <a:hlinkClick r:id="rId3"/>
              </a:rPr>
              <a:t>Link to </a:t>
            </a:r>
            <a:r>
              <a:rPr lang="hr-HR" sz="4900" dirty="0" err="1">
                <a:hlinkClick r:id="rId3"/>
              </a:rPr>
              <a:t>news</a:t>
            </a:r>
            <a:r>
              <a:rPr lang="hr-HR" sz="4900" dirty="0">
                <a:hlinkClick r:id="rId3"/>
              </a:rPr>
              <a:t> </a:t>
            </a:r>
            <a:r>
              <a:rPr lang="hr-HR" sz="4900" dirty="0"/>
              <a:t>– </a:t>
            </a:r>
            <a:r>
              <a:rPr lang="hr-HR" sz="4900" dirty="0" err="1"/>
              <a:t>Zvonilica</a:t>
            </a:r>
            <a:r>
              <a:rPr lang="hr-HR" sz="4900" dirty="0"/>
              <a:t> 2021.</a:t>
            </a:r>
          </a:p>
          <a:p>
            <a:r>
              <a:rPr lang="hr-HR" sz="4900" dirty="0">
                <a:hlinkClick r:id="rId4"/>
              </a:rPr>
              <a:t>Web site</a:t>
            </a:r>
            <a:endParaRPr lang="hr-HR" sz="4900" dirty="0"/>
          </a:p>
          <a:p>
            <a:r>
              <a:rPr lang="hr-HR" sz="4900" dirty="0"/>
              <a:t>Facebook</a:t>
            </a:r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9DE5BA8-066D-4EE0-8F7A-F642D2F008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68" t="16818" r="20824" b="4697"/>
          <a:stretch/>
        </p:blipFill>
        <p:spPr>
          <a:xfrm>
            <a:off x="4592788" y="1883506"/>
            <a:ext cx="7450283" cy="4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504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64DE-A7A0-4350-91E1-62572A9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</a:t>
            </a:r>
            <a:r>
              <a:rPr lang="en-US" dirty="0" err="1"/>
              <a:t>ntroducing</a:t>
            </a:r>
            <a:r>
              <a:rPr lang="en-US" dirty="0"/>
              <a:t> the project to other computer science teachers of the </a:t>
            </a:r>
            <a:r>
              <a:rPr lang="en-US" dirty="0" err="1"/>
              <a:t>Varaždin</a:t>
            </a:r>
            <a:r>
              <a:rPr lang="en-US" dirty="0"/>
              <a:t> County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79CD2DF-1A7A-4126-8E35-D670D2267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38" y="659888"/>
            <a:ext cx="4503680" cy="5920988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420AFEE-57BD-46E6-85E6-766A2DF0C8A0}"/>
              </a:ext>
            </a:extLst>
          </p:cNvPr>
          <p:cNvSpPr/>
          <p:nvPr/>
        </p:nvSpPr>
        <p:spPr>
          <a:xfrm>
            <a:off x="7658100" y="2349925"/>
            <a:ext cx="1433946" cy="976745"/>
          </a:xfrm>
          <a:prstGeom prst="rect">
            <a:avLst/>
          </a:prstGeom>
          <a:solidFill>
            <a:srgbClr val="6B6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European </a:t>
            </a:r>
            <a:r>
              <a:rPr lang="hr-HR" sz="1600" dirty="0" err="1"/>
              <a:t>MakerSpace</a:t>
            </a:r>
            <a:r>
              <a:rPr lang="hr-HR" sz="1600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322496682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488</TotalTime>
  <Words>77</Words>
  <Application>Microsoft Office PowerPoint</Application>
  <PresentationFormat>Široki zaslon</PresentationFormat>
  <Paragraphs>20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Calibri Light</vt:lpstr>
      <vt:lpstr>Monserati</vt:lpstr>
      <vt:lpstr>Rockwell</vt:lpstr>
      <vt:lpstr>Wingdings</vt:lpstr>
      <vt:lpstr>Atlas</vt:lpstr>
      <vt:lpstr>European MakerSpace Network</vt:lpstr>
      <vt:lpstr>school teachers</vt:lpstr>
      <vt:lpstr>posters at school</vt:lpstr>
      <vt:lpstr>students</vt:lpstr>
      <vt:lpstr>Newspapers in print and digital form</vt:lpstr>
      <vt:lpstr>Introducing the project to other computer science teachers of the Varaždin County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</dc:title>
  <dc:creator>Windows korisnik</dc:creator>
  <cp:lastModifiedBy>Ljiljana Inkret Martincevic</cp:lastModifiedBy>
  <cp:revision>32</cp:revision>
  <dcterms:created xsi:type="dcterms:W3CDTF">2022-03-14T14:04:15Z</dcterms:created>
  <dcterms:modified xsi:type="dcterms:W3CDTF">2023-08-28T08:38:48Z</dcterms:modified>
</cp:coreProperties>
</file>