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5" r:id="rId5"/>
    <p:sldId id="266" r:id="rId6"/>
    <p:sldId id="276" r:id="rId7"/>
    <p:sldId id="277" r:id="rId8"/>
    <p:sldId id="278" r:id="rId9"/>
    <p:sldId id="279" r:id="rId10"/>
    <p:sldId id="280" r:id="rId11"/>
    <p:sldId id="282" r:id="rId12"/>
    <p:sldId id="281" r:id="rId13"/>
    <p:sldId id="283" r:id="rId14"/>
    <p:sldId id="284" r:id="rId15"/>
    <p:sldId id="285" r:id="rId16"/>
    <p:sldId id="286" r:id="rId17"/>
    <p:sldId id="287" r:id="rId18"/>
    <p:sldId id="288" r:id="rId19"/>
    <p:sldId id="291" r:id="rId20"/>
    <p:sldId id="289" r:id="rId21"/>
    <p:sldId id="292" r:id="rId22"/>
    <p:sldId id="290" r:id="rId2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620A98-B77D-4ECE-8386-B895E5378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28CC2FB-6B69-4B8B-8C4E-8D31DBBEDE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0FBCBD1-5525-47CD-8AA1-466900ACE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DBCC-DD8F-4C5A-AF04-DF4751585899}" type="datetimeFigureOut">
              <a:rPr lang="hr-HR" smtClean="0"/>
              <a:t>20.9.2023.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3CAFFD4-5688-492C-9A55-079551570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D7C62D8-67DC-4C95-A0F3-E41100249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0BCC-D579-4619-B6D7-4264F3136A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502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B4FB95-F7DD-4E35-821C-3CC07C906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DB29BC5-FFDC-4CAA-9AB4-09CAF41BE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8BB9EF2-9A32-4BE9-AA5A-906C447FE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DBCC-DD8F-4C5A-AF04-DF4751585899}" type="datetimeFigureOut">
              <a:rPr lang="hr-HR" smtClean="0"/>
              <a:t>20.9.2023.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D7FA000-E075-4099-9ECD-00237C382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5DD89ED-AC59-464C-92D7-882A18D36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0BCC-D579-4619-B6D7-4264F3136A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97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00596345-1DA9-428F-8E55-361503F2F3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0A0CF01-3236-4325-9A29-2457BB571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C26F4E7-A90A-4565-858F-8B6343D45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DBCC-DD8F-4C5A-AF04-DF4751585899}" type="datetimeFigureOut">
              <a:rPr lang="hr-HR" smtClean="0"/>
              <a:t>20.9.2023.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168B87A-6182-4D04-9B06-D480B9217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450F0A6-9DF2-4CA8-86DE-835066A52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0BCC-D579-4619-B6D7-4264F3136A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223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6D0B80-E1BC-424C-B610-F7AE444CF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8ADAA3E-BDBE-466C-BE17-F9FB21739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03D4E6B-C685-465C-BEFF-C3A8AC210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DBCC-DD8F-4C5A-AF04-DF4751585899}" type="datetimeFigureOut">
              <a:rPr lang="hr-HR" smtClean="0"/>
              <a:t>20.9.2023.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C0A5FF8-EDAB-4469-8370-E8882154A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2041A84-38CF-436E-8193-A1C100544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0BCC-D579-4619-B6D7-4264F3136A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655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342DDE-DECB-4B4A-8F93-6E68FB4B4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EEEACFA-7B10-4CA2-9026-D49846E71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33EBEB5-EF86-417F-9BF1-ACFB51756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DBCC-DD8F-4C5A-AF04-DF4751585899}" type="datetimeFigureOut">
              <a:rPr lang="hr-HR" smtClean="0"/>
              <a:t>20.9.2023.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8F52F54-7D88-4D81-937C-6BE3B2458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1E1FF2C-1F79-487E-88B8-E2FA124F0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0BCC-D579-4619-B6D7-4264F3136A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832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FD10BE-32B1-4FA9-8ADB-692F06828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409FD7-B700-4127-AE7B-64A21F744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D1F4BCC-6075-4206-9B37-FB65DE822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D93A240-5015-446D-84DC-61DBB9AE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DBCC-DD8F-4C5A-AF04-DF4751585899}" type="datetimeFigureOut">
              <a:rPr lang="hr-HR" smtClean="0"/>
              <a:t>20.9.2023.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2560EF5-901E-4055-B542-85DA27732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9A9AD35-263B-424F-9BC1-4DE2A1229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0BCC-D579-4619-B6D7-4264F3136A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0946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1B7564-77AF-4494-B08A-DA54A783C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34339AE-6D5F-4119-AB45-8090A5124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3AC5037-4CCF-4E82-9B90-0EC4560E6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3194A5F-DEA5-4C08-95EA-3EB98EA656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D6A349C2-B65A-499E-A21B-2CBEF02BEF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143F6EC-27D1-44D6-BCE2-F84D41D45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DBCC-DD8F-4C5A-AF04-DF4751585899}" type="datetimeFigureOut">
              <a:rPr lang="hr-HR" smtClean="0"/>
              <a:t>20.9.2023.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847ACCD9-FC9A-443E-AF4A-994653D6A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3759F1B4-8356-45A5-80F7-AE6101DC0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0BCC-D579-4619-B6D7-4264F3136A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082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B8CEEC-34B2-42C1-AF55-6534D9ABD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B0C4EE1F-B697-4BCA-B553-8E620938E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DBCC-DD8F-4C5A-AF04-DF4751585899}" type="datetimeFigureOut">
              <a:rPr lang="hr-HR" smtClean="0"/>
              <a:t>20.9.2023.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B193167-A20D-429D-B0A8-EF4241CB3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92CAEA95-222A-48F8-B0DF-FE8360C11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0BCC-D579-4619-B6D7-4264F3136A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268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046CF06C-57C0-41EF-8981-C4A7B6E59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DBCC-DD8F-4C5A-AF04-DF4751585899}" type="datetimeFigureOut">
              <a:rPr lang="hr-HR" smtClean="0"/>
              <a:t>20.9.2023.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AE5423DE-DD33-4FE7-B06B-AC70CEC0A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A6ECF54-4AA4-4FA0-BA19-EF0CC26CD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0BCC-D579-4619-B6D7-4264F3136A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0620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58B30D-6A62-4577-AC34-B8795CD75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A5483FB-39D7-446D-933C-CAF01E2A2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F5366F9-5D04-46CE-A80A-49FB93635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357453F-8332-4353-A74C-73D6EC353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DBCC-DD8F-4C5A-AF04-DF4751585899}" type="datetimeFigureOut">
              <a:rPr lang="hr-HR" smtClean="0"/>
              <a:t>20.9.2023.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7CEA035-94C1-4C70-92E7-D44C6FA41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AE170CF-4632-40C7-89BA-0FDCBD9E9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0BCC-D579-4619-B6D7-4264F3136A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064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E39603-3354-4208-8643-4121EDE5D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A1E746CB-585A-437E-9CE2-6D69AC58D2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FF37A0B-F14B-4E0C-AFA4-093923134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321A8E-0EEB-4B28-AD96-A7262594E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DBCC-DD8F-4C5A-AF04-DF4751585899}" type="datetimeFigureOut">
              <a:rPr lang="hr-HR" smtClean="0"/>
              <a:t>20.9.2023.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0D10553-C31E-4721-8085-A4C609839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11B2AF9-52EB-4156-87B8-0E371ED86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0BCC-D579-4619-B6D7-4264F3136A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8510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25DC7E5E-4A9D-49F9-AE76-6F14CC930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F322DA0-B651-41D5-9221-0ED1169B8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D2CC445-2092-4848-A73B-884EC8E2FF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FDBCC-DD8F-4C5A-AF04-DF4751585899}" type="datetimeFigureOut">
              <a:rPr lang="hr-HR" smtClean="0"/>
              <a:t>20.9.2023.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556C25-3CC8-43FE-9A98-1EB75BA058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3C27461-2792-4DDA-A293-326D4124E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F0BCC-D579-4619-B6D7-4264F3136A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71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F0AD4C-CA27-4ABA-8E5C-E36C41D03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6360" y="4599569"/>
            <a:ext cx="5398187" cy="1601853"/>
          </a:xfrm>
        </p:spPr>
        <p:txBody>
          <a:bodyPr anchor="t">
            <a:normAutofit/>
          </a:bodyPr>
          <a:lstStyle/>
          <a:p>
            <a:pPr algn="l"/>
            <a:r>
              <a:rPr lang="hr-HR" sz="3600" dirty="0"/>
              <a:t>Erasmus + projekt </a:t>
            </a:r>
            <a:br>
              <a:rPr lang="hr-HR" sz="3600" dirty="0"/>
            </a:br>
            <a:r>
              <a:rPr lang="hr-HR" sz="3600" dirty="0"/>
              <a:t>Human Rights </a:t>
            </a:r>
            <a:r>
              <a:rPr lang="hr-HR" sz="3600" dirty="0" err="1"/>
              <a:t>Education</a:t>
            </a:r>
            <a:br>
              <a:rPr lang="hr-HR" sz="3600" dirty="0"/>
            </a:br>
            <a:r>
              <a:rPr lang="hr-HR" sz="3600" dirty="0"/>
              <a:t>Bukurešt (Rumunjska)</a:t>
            </a:r>
          </a:p>
        </p:txBody>
      </p: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4" name="Picture 10" descr="Portugal - Wikipedia">
            <a:extLst>
              <a:ext uri="{FF2B5EF4-FFF2-40B4-BE49-F238E27FC236}">
                <a16:creationId xmlns:a16="http://schemas.microsoft.com/office/drawing/2014/main" id="{CBFB2130-7FAB-467D-A914-65C0C99D4A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4" r="-1" b="6578"/>
          <a:stretch/>
        </p:blipFill>
        <p:spPr bwMode="auto">
          <a:xfrm>
            <a:off x="1246572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5B5E13A-3FCA-4A58-8E46-D0E48DD04A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2" r="23953" b="-1"/>
          <a:stretch/>
        </p:blipFill>
        <p:spPr bwMode="auto">
          <a:xfrm>
            <a:off x="-1" y="2288330"/>
            <a:ext cx="356463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Oval 1044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9207" y="303879"/>
            <a:ext cx="3182112" cy="3182112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7" name="Oval 1046">
            <a:extLst>
              <a:ext uri="{FF2B5EF4-FFF2-40B4-BE49-F238E27FC236}">
                <a16:creationId xmlns:a16="http://schemas.microsoft.com/office/drawing/2014/main" id="{C20267F5-D4E6-477A-A590-81F2ABD1B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109" y="2382976"/>
            <a:ext cx="1920240" cy="1920240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6" name="Picture 12" descr="Slovačka – Wikipedija">
            <a:extLst>
              <a:ext uri="{FF2B5EF4-FFF2-40B4-BE49-F238E27FC236}">
                <a16:creationId xmlns:a16="http://schemas.microsoft.com/office/drawing/2014/main" id="{ACF07E6C-D003-4357-B575-B14E196E5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50"/>
          <a:stretch/>
        </p:blipFill>
        <p:spPr bwMode="auto">
          <a:xfrm>
            <a:off x="3749701" y="2547568"/>
            <a:ext cx="1591056" cy="1591056"/>
          </a:xfrm>
          <a:custGeom>
            <a:avLst/>
            <a:gdLst/>
            <a:ahLst/>
            <a:cxnLst/>
            <a:rect l="l" t="t" r="r" b="b"/>
            <a:pathLst>
              <a:path w="1591056" h="1591056">
                <a:moveTo>
                  <a:pt x="795528" y="0"/>
                </a:moveTo>
                <a:cubicBezTo>
                  <a:pt x="1234886" y="0"/>
                  <a:pt x="1591056" y="356170"/>
                  <a:pt x="1591056" y="795528"/>
                </a:cubicBezTo>
                <a:cubicBezTo>
                  <a:pt x="1591056" y="1234886"/>
                  <a:pt x="1234886" y="1591056"/>
                  <a:pt x="795528" y="1591056"/>
                </a:cubicBezTo>
                <a:cubicBezTo>
                  <a:pt x="356170" y="1591056"/>
                  <a:pt x="0" y="1234886"/>
                  <a:pt x="0" y="795528"/>
                </a:cubicBezTo>
                <a:cubicBezTo>
                  <a:pt x="0" y="356170"/>
                  <a:pt x="356170" y="0"/>
                  <a:pt x="795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lag of Turkey - Wikipedia">
            <a:extLst>
              <a:ext uri="{FF2B5EF4-FFF2-40B4-BE49-F238E27FC236}">
                <a16:creationId xmlns:a16="http://schemas.microsoft.com/office/drawing/2014/main" id="{B999CF90-A902-4FB3-8F43-F6604DFD6F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0" b="-4"/>
          <a:stretch/>
        </p:blipFill>
        <p:spPr bwMode="auto">
          <a:xfrm>
            <a:off x="5593799" y="468471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9" name="Freeform: Shape 1048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69D2998-52B5-413E-A0A6-133D33CCD11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737" r="26138" b="-3"/>
          <a:stretch/>
        </p:blipFill>
        <p:spPr>
          <a:xfrm>
            <a:off x="8918761" y="-4330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1051" name="Freeform: Shape 1050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2" name="Picture 8" descr="Španjolska | Proleksis enciklopedija">
            <a:extLst>
              <a:ext uri="{FF2B5EF4-FFF2-40B4-BE49-F238E27FC236}">
                <a16:creationId xmlns:a16="http://schemas.microsoft.com/office/drawing/2014/main" id="{DD6FF2DC-814C-4737-9943-8A78E08D0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09"/>
          <a:stretch/>
        </p:blipFill>
        <p:spPr bwMode="auto">
          <a:xfrm>
            <a:off x="9363238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2C1848D1-F8E8-4721-BAAD-0F5377CB74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27" y="3011602"/>
            <a:ext cx="1481456" cy="139610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1814206-D9BA-452F-A409-99E7B4EE47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89" y="3617318"/>
            <a:ext cx="2200582" cy="762106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FDA98B69-28B8-4EE3-BA87-E60B9813F7FF}"/>
              </a:ext>
            </a:extLst>
          </p:cNvPr>
          <p:cNvSpPr txBox="1"/>
          <p:nvPr/>
        </p:nvSpPr>
        <p:spPr>
          <a:xfrm>
            <a:off x="5415762" y="6265093"/>
            <a:ext cx="3030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2020-1-SK01-KA229-078211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22894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2" name="Picture 2" descr="Opis nije dostupan.">
            <a:extLst>
              <a:ext uri="{FF2B5EF4-FFF2-40B4-BE49-F238E27FC236}">
                <a16:creationId xmlns:a16="http://schemas.microsoft.com/office/drawing/2014/main" id="{F3942972-3597-4D3D-AAB3-9A6C991C48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588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12191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B1392E0C-2CF7-4BCA-8AB3-D03B4A898C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4" r="2" b="2"/>
          <a:stretch/>
        </p:blipFill>
        <p:spPr bwMode="auto">
          <a:xfrm>
            <a:off x="1155547" y="637762"/>
            <a:ext cx="9889808" cy="557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772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D3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5" name="Rectangle 11274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 descr="Opis nije dostupan.">
            <a:extLst>
              <a:ext uri="{FF2B5EF4-FFF2-40B4-BE49-F238E27FC236}">
                <a16:creationId xmlns:a16="http://schemas.microsoft.com/office/drawing/2014/main" id="{026145FA-F9BE-4CFC-A7A0-33A433FF7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2799" y="643467"/>
            <a:ext cx="264625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7" name="Rectangle 11276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Opis nije dostupan.">
            <a:extLst>
              <a:ext uri="{FF2B5EF4-FFF2-40B4-BE49-F238E27FC236}">
                <a16:creationId xmlns:a16="http://schemas.microsoft.com/office/drawing/2014/main" id="{9E060FD1-7110-404B-A7E1-44408D98C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6922" y="643467"/>
            <a:ext cx="41782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798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Rectangle 12296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9" name="Rectangle 12298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CA3439CD-BB57-43ED-8EA2-7649EA267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6777" y="643467"/>
            <a:ext cx="41782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1" name="Rectangle 12300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4" descr="Opis nije dostupan.">
            <a:extLst>
              <a:ext uri="{FF2B5EF4-FFF2-40B4-BE49-F238E27FC236}">
                <a16:creationId xmlns:a16="http://schemas.microsoft.com/office/drawing/2014/main" id="{4E5BC3CD-D5B0-43FA-89B3-D324C1B10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6922" y="643467"/>
            <a:ext cx="41782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283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Opis nije dostupan.">
            <a:extLst>
              <a:ext uri="{FF2B5EF4-FFF2-40B4-BE49-F238E27FC236}">
                <a16:creationId xmlns:a16="http://schemas.microsoft.com/office/drawing/2014/main" id="{61B0EA2B-267F-4DAB-BE53-DC79BE777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r="1" b="1"/>
          <a:stretch/>
        </p:blipFill>
        <p:spPr bwMode="auto">
          <a:xfrm>
            <a:off x="-6507" y="1183339"/>
            <a:ext cx="4046132" cy="570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Opis nije dostupan.">
            <a:extLst>
              <a:ext uri="{FF2B5EF4-FFF2-40B4-BE49-F238E27FC236}">
                <a16:creationId xmlns:a16="http://schemas.microsoft.com/office/drawing/2014/main" id="{8F4833F0-99E6-4F09-A377-3695F3702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" r="1509" b="1"/>
          <a:stretch/>
        </p:blipFill>
        <p:spPr bwMode="auto">
          <a:xfrm>
            <a:off x="4094960" y="10"/>
            <a:ext cx="4029005" cy="57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Opis nije dostupan.">
            <a:extLst>
              <a:ext uri="{FF2B5EF4-FFF2-40B4-BE49-F238E27FC236}">
                <a16:creationId xmlns:a16="http://schemas.microsoft.com/office/drawing/2014/main" id="{D6BBBEAF-0EFB-4168-B849-359B6A258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6" r="166" b="1"/>
          <a:stretch/>
        </p:blipFill>
        <p:spPr bwMode="auto">
          <a:xfrm>
            <a:off x="8179347" y="1183339"/>
            <a:ext cx="4012654" cy="570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255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Rectangle 15368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1" name="Rectangle 15370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C09E7629-975A-4A7A-8A61-957A278B8C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5" r="14243" b="-1"/>
          <a:stretch/>
        </p:blipFill>
        <p:spPr bwMode="auto">
          <a:xfrm>
            <a:off x="643467" y="643467"/>
            <a:ext cx="53720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FEA09101-BF7A-4844-AABC-CF835DA6F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" r="27572" b="-1"/>
          <a:stretch/>
        </p:blipFill>
        <p:spPr bwMode="auto">
          <a:xfrm>
            <a:off x="6176432" y="643467"/>
            <a:ext cx="537210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384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16390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5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Opis nije dostupan.">
            <a:extLst>
              <a:ext uri="{FF2B5EF4-FFF2-40B4-BE49-F238E27FC236}">
                <a16:creationId xmlns:a16="http://schemas.microsoft.com/office/drawing/2014/main" id="{5DAE025E-630E-4044-BC8F-4357F864B1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5" r="1" b="6230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3" name="Rectangle 16392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72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9" name="Rectangle 17418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4580373D-E0DC-4447-B4B1-FC72D38427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8" r="27341" b="-1"/>
          <a:stretch/>
        </p:blipFill>
        <p:spPr bwMode="auto">
          <a:xfrm>
            <a:off x="192528" y="171716"/>
            <a:ext cx="3793268" cy="651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Može biti slika sljedećeg: 2 ljudi, ljudi stoje i na otvorenom">
            <a:extLst>
              <a:ext uri="{FF2B5EF4-FFF2-40B4-BE49-F238E27FC236}">
                <a16:creationId xmlns:a16="http://schemas.microsoft.com/office/drawing/2014/main" id="{490435C6-8934-4857-9320-55E36686F0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" r="14933" b="-3"/>
          <a:stretch/>
        </p:blipFill>
        <p:spPr bwMode="auto">
          <a:xfrm>
            <a:off x="4184538" y="171716"/>
            <a:ext cx="3822924" cy="651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Opis nije dostupan.">
            <a:extLst>
              <a:ext uri="{FF2B5EF4-FFF2-40B4-BE49-F238E27FC236}">
                <a16:creationId xmlns:a16="http://schemas.microsoft.com/office/drawing/2014/main" id="{5641B6AD-459A-4728-971F-2F8B79A15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5" r="10359" b="-3"/>
          <a:stretch/>
        </p:blipFill>
        <p:spPr bwMode="auto">
          <a:xfrm>
            <a:off x="8188032" y="171716"/>
            <a:ext cx="3799007" cy="651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419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47" name="Rectangle 18444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AAB83749-8CE2-471A-A082-8BC8246EE2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3361"/>
          <a:stretch/>
        </p:blipFill>
        <p:spPr bwMode="auto">
          <a:xfrm>
            <a:off x="20" y="10"/>
            <a:ext cx="7215381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>
            <a:extLst>
              <a:ext uri="{FF2B5EF4-FFF2-40B4-BE49-F238E27FC236}">
                <a16:creationId xmlns:a16="http://schemas.microsoft.com/office/drawing/2014/main" id="{8CEE5CC3-0DFF-41D6-88DD-297E122A3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8" r="2572" b="2"/>
          <a:stretch/>
        </p:blipFill>
        <p:spPr bwMode="auto"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>
            <a:extLst>
              <a:ext uri="{FF2B5EF4-FFF2-40B4-BE49-F238E27FC236}">
                <a16:creationId xmlns:a16="http://schemas.microsoft.com/office/drawing/2014/main" id="{11229BB6-EB4B-479F-AF52-F17BF3B9CA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6" b="3281"/>
          <a:stretch/>
        </p:blipFill>
        <p:spPr bwMode="auto"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Opis nije dostupan.">
            <a:extLst>
              <a:ext uri="{FF2B5EF4-FFF2-40B4-BE49-F238E27FC236}">
                <a16:creationId xmlns:a16="http://schemas.microsoft.com/office/drawing/2014/main" id="{AD937653-A8CB-4E17-9C51-F080BFB006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6" r="5202"/>
          <a:stretch/>
        </p:blipFill>
        <p:spPr bwMode="auto">
          <a:xfrm>
            <a:off x="1" y="3106464"/>
            <a:ext cx="6209553" cy="375153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355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3" name="Rectangle 1946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5" name="Rectangle 1946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7" name="Rectangle 1946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9" name="Rectangle 1946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Opis nije dostupan.">
            <a:extLst>
              <a:ext uri="{FF2B5EF4-FFF2-40B4-BE49-F238E27FC236}">
                <a16:creationId xmlns:a16="http://schemas.microsoft.com/office/drawing/2014/main" id="{682FCCFC-5B84-4F1F-BEED-0B266821F6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95" r="1" b="4425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604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6D731904-7733-45B0-902C-289497204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504E6397-35D7-4AEC-9DA9-B7F6B12B8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F461CCB-8058-4AD1-A9F6-B8069EAA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440602"/>
            <a:ext cx="3538728" cy="1645920"/>
          </a:xfrm>
        </p:spPr>
        <p:txBody>
          <a:bodyPr>
            <a:normAutofit/>
          </a:bodyPr>
          <a:lstStyle/>
          <a:p>
            <a:r>
              <a:rPr lang="hr-HR" sz="3200"/>
              <a:t>Osnovni podaci</a:t>
            </a:r>
          </a:p>
        </p:txBody>
      </p:sp>
      <p:pic>
        <p:nvPicPr>
          <p:cNvPr id="2050" name="Picture 2" descr="about image">
            <a:extLst>
              <a:ext uri="{FF2B5EF4-FFF2-40B4-BE49-F238E27FC236}">
                <a16:creationId xmlns:a16="http://schemas.microsoft.com/office/drawing/2014/main" id="{B9A5A76B-E649-4DBD-9B85-88A213B567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" r="14089"/>
          <a:stretch/>
        </p:blipFill>
        <p:spPr bwMode="auto">
          <a:xfrm>
            <a:off x="6" y="10"/>
            <a:ext cx="4884383" cy="399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C724F6A-0151-4BF6-B869-B882D2EBC2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4435"/>
          <a:stretch/>
        </p:blipFill>
        <p:spPr>
          <a:xfrm>
            <a:off x="5074877" y="10"/>
            <a:ext cx="7117118" cy="3995918"/>
          </a:xfrm>
          <a:prstGeom prst="rect">
            <a:avLst/>
          </a:prstGeom>
        </p:spPr>
      </p:pic>
      <p:sp>
        <p:nvSpPr>
          <p:cNvPr id="2059" name="Rectangle 2058">
            <a:extLst>
              <a:ext uri="{FF2B5EF4-FFF2-40B4-BE49-F238E27FC236}">
                <a16:creationId xmlns:a16="http://schemas.microsoft.com/office/drawing/2014/main" id="{62C5A04F-2AEB-4631-8314-A8B812E1E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4B2B1C70-BF3F-41BD-871B-63D8F911F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2B5CA8B-3635-4FD4-A63B-CD0A0DC91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240" y="4440602"/>
            <a:ext cx="6007608" cy="1645920"/>
          </a:xfrm>
        </p:spPr>
        <p:txBody>
          <a:bodyPr anchor="ctr">
            <a:normAutofit/>
          </a:bodyPr>
          <a:lstStyle/>
          <a:p>
            <a:r>
              <a:rPr lang="hr-HR" sz="1800" dirty="0"/>
              <a:t>od 24. do 28. listopada</a:t>
            </a:r>
          </a:p>
          <a:p>
            <a:r>
              <a:rPr lang="hr-HR" sz="1800" dirty="0"/>
              <a:t>Tehnička škola </a:t>
            </a:r>
            <a:r>
              <a:rPr lang="hr-HR" sz="1800" dirty="0" err="1"/>
              <a:t>Sfantul</a:t>
            </a:r>
            <a:r>
              <a:rPr lang="hr-HR" sz="1800" dirty="0"/>
              <a:t> </a:t>
            </a:r>
            <a:r>
              <a:rPr lang="hr-HR" sz="1800" dirty="0" err="1"/>
              <a:t>Pantelimon</a:t>
            </a:r>
            <a:r>
              <a:rPr lang="hr-HR" sz="1800" dirty="0"/>
              <a:t>, grad Bukurešt</a:t>
            </a:r>
          </a:p>
          <a:p>
            <a:r>
              <a:rPr lang="hr-HR" sz="1800" dirty="0"/>
              <a:t>Rumunjska, Slovačka, Španjolska, Turska, Portugal i Hrvatska</a:t>
            </a:r>
          </a:p>
        </p:txBody>
      </p:sp>
    </p:spTree>
    <p:extLst>
      <p:ext uri="{BB962C8B-B14F-4D97-AF65-F5344CB8AC3E}">
        <p14:creationId xmlns:p14="http://schemas.microsoft.com/office/powerpoint/2010/main" val="550424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is nije dostupan.">
            <a:extLst>
              <a:ext uri="{FF2B5EF4-FFF2-40B4-BE49-F238E27FC236}">
                <a16:creationId xmlns:a16="http://schemas.microsoft.com/office/drawing/2014/main" id="{E93510D7-C583-4EEF-AC36-9267BBF88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74" y="933145"/>
            <a:ext cx="12192000" cy="577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80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5" name="Rectangle 21514">
            <a:extLst>
              <a:ext uri="{FF2B5EF4-FFF2-40B4-BE49-F238E27FC236}">
                <a16:creationId xmlns:a16="http://schemas.microsoft.com/office/drawing/2014/main" id="{FABB624F-BF77-4AE1-B71D-2D681D473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1510" name="Picture 6" descr="Opis nije dostupan.">
            <a:extLst>
              <a:ext uri="{FF2B5EF4-FFF2-40B4-BE49-F238E27FC236}">
                <a16:creationId xmlns:a16="http://schemas.microsoft.com/office/drawing/2014/main" id="{5AC3F14E-1784-482F-9936-6187BF6788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" r="1" b="26981"/>
          <a:stretch/>
        </p:blipFill>
        <p:spPr bwMode="auto">
          <a:xfrm>
            <a:off x="-1" y="10"/>
            <a:ext cx="73700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Opis nije dostupan.">
            <a:extLst>
              <a:ext uri="{FF2B5EF4-FFF2-40B4-BE49-F238E27FC236}">
                <a16:creationId xmlns:a16="http://schemas.microsoft.com/office/drawing/2014/main" id="{CC7BB51A-89FA-4E33-9C2F-BAC4671FFA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06" b="12599"/>
          <a:stretch/>
        </p:blipFill>
        <p:spPr bwMode="auto">
          <a:xfrm>
            <a:off x="7534656" y="1"/>
            <a:ext cx="4657344" cy="33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Opis nije dostupan.">
            <a:extLst>
              <a:ext uri="{FF2B5EF4-FFF2-40B4-BE49-F238E27FC236}">
                <a16:creationId xmlns:a16="http://schemas.microsoft.com/office/drawing/2014/main" id="{22602DC8-FB8E-4F25-AD2A-3B210258BB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4186"/>
          <a:stretch/>
        </p:blipFill>
        <p:spPr bwMode="auto">
          <a:xfrm>
            <a:off x="7534654" y="3511296"/>
            <a:ext cx="4657346" cy="33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862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Opis nije dostupan.">
            <a:extLst>
              <a:ext uri="{FF2B5EF4-FFF2-40B4-BE49-F238E27FC236}">
                <a16:creationId xmlns:a16="http://schemas.microsoft.com/office/drawing/2014/main" id="{05D1FFEC-3AFF-4AD5-B00E-FD5041C75B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5" r="-1" b="29988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535" name="Group 22534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22536" name="Freeform: Shape 22535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2537" name="Group 22536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22538" name="Group 22537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22542" name="Freeform: Shape 22541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43" name="Freeform: Shape 22542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539" name="Group 22538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22540" name="Freeform: Shape 22539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41" name="Freeform: Shape 22540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05474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3084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E835BC8-D1D8-4ED4-94D1-70D9260B6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0" y="4018228"/>
            <a:ext cx="6465287" cy="15160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Prvi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dan</a:t>
            </a:r>
            <a:r>
              <a:rPr lang="hr-HR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izrada lente vremena razvoja ljudskih prava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2FAA156F-1EC8-4463-8CF6-516AAF3A6E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8" r="-2" b="-2"/>
          <a:stretch/>
        </p:blipFill>
        <p:spPr bwMode="auto">
          <a:xfrm>
            <a:off x="317635" y="321733"/>
            <a:ext cx="4151681" cy="302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4EA431D-00FB-43B0-AFCF-A21C1840CC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r="16331" b="-1"/>
          <a:stretch/>
        </p:blipFill>
        <p:spPr bwMode="auto">
          <a:xfrm>
            <a:off x="4638955" y="321733"/>
            <a:ext cx="3539976" cy="29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55CDAD21-18BB-4AEF-AB10-28DD1C9B15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"/>
          <a:stretch/>
        </p:blipFill>
        <p:spPr bwMode="auto">
          <a:xfrm>
            <a:off x="8348570" y="321734"/>
            <a:ext cx="3535590" cy="29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87" name="Straight Connector 3086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FEC90D62-4CFC-4FC7-A27F-CA579D9956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671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07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8" name="Rectangle 4104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9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1" name="Freeform: Shape 4110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F9424D2F-3FC6-43CA-8661-37F036F52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400" y="983891"/>
            <a:ext cx="2815153" cy="399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3" name="Freeform: Shape 4112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522F13E-194F-443F-B840-2A7DBF079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5244" y="2268663"/>
            <a:ext cx="6020730" cy="285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315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5128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31" name="Straight Connector 5130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Opis nije dostupan.">
            <a:extLst>
              <a:ext uri="{FF2B5EF4-FFF2-40B4-BE49-F238E27FC236}">
                <a16:creationId xmlns:a16="http://schemas.microsoft.com/office/drawing/2014/main" id="{168A44BD-B5DA-44CF-B38E-AAC89B03D0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3" r="36127"/>
          <a:stretch/>
        </p:blipFill>
        <p:spPr bwMode="auto">
          <a:xfrm>
            <a:off x="317635" y="321733"/>
            <a:ext cx="4160452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Opis nije dostupan.">
            <a:extLst>
              <a:ext uri="{FF2B5EF4-FFF2-40B4-BE49-F238E27FC236}">
                <a16:creationId xmlns:a16="http://schemas.microsoft.com/office/drawing/2014/main" id="{DFE47052-0E2D-4E9F-9A0E-AE6E043626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9" r="2" b="2"/>
          <a:stretch/>
        </p:blipFill>
        <p:spPr bwMode="auto">
          <a:xfrm>
            <a:off x="4654296" y="299363"/>
            <a:ext cx="7316880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ože biti slika sljedećeg: 7 ljudi, ljudi stoje i u zatvorenom">
            <a:extLst>
              <a:ext uri="{FF2B5EF4-FFF2-40B4-BE49-F238E27FC236}">
                <a16:creationId xmlns:a16="http://schemas.microsoft.com/office/drawing/2014/main" id="{E98E68C8-E528-400B-951C-B950585E6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96" y="3348037"/>
            <a:ext cx="7316880" cy="323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300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pis nije dostupan.">
            <a:extLst>
              <a:ext uri="{FF2B5EF4-FFF2-40B4-BE49-F238E27FC236}">
                <a16:creationId xmlns:a16="http://schemas.microsoft.com/office/drawing/2014/main" id="{D6CDD178-C4D3-478C-91FF-812CC9965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476931" cy="560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Opis nije dostupan.">
            <a:extLst>
              <a:ext uri="{FF2B5EF4-FFF2-40B4-BE49-F238E27FC236}">
                <a16:creationId xmlns:a16="http://schemas.microsoft.com/office/drawing/2014/main" id="{18E9C986-8722-461B-B655-1CA4281D9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135" y="654180"/>
            <a:ext cx="4652865" cy="620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622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37B9EE3-38F1-4587-BA95-533E89E4C7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3" r="1" b="5328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053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Freeform: Shape 8198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455AB38-C7F4-4C0F-B5EE-419079A5A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516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224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7" name="Rectangle 9226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Opis nije dostupan.">
            <a:extLst>
              <a:ext uri="{FF2B5EF4-FFF2-40B4-BE49-F238E27FC236}">
                <a16:creationId xmlns:a16="http://schemas.microsoft.com/office/drawing/2014/main" id="{0D2CA577-45E8-4085-9087-97DBE9BFD5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7" r="-2" b="4500"/>
          <a:stretch/>
        </p:blipFill>
        <p:spPr bwMode="auto">
          <a:xfrm>
            <a:off x="6421035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9" name="Rectangle 9228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Opis nije dostupan.">
            <a:extLst>
              <a:ext uri="{FF2B5EF4-FFF2-40B4-BE49-F238E27FC236}">
                <a16:creationId xmlns:a16="http://schemas.microsoft.com/office/drawing/2014/main" id="{EDB79047-561D-4157-B2A7-2ED0E6662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8" r="-2" b="5159"/>
          <a:stretch/>
        </p:blipFill>
        <p:spPr bwMode="auto">
          <a:xfrm>
            <a:off x="641180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5529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40</Words>
  <Application>Microsoft Office PowerPoint</Application>
  <PresentationFormat>Široki zaslon</PresentationFormat>
  <Paragraphs>7</Paragraphs>
  <Slides>22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Impact</vt:lpstr>
      <vt:lpstr>Tema sustava Office</vt:lpstr>
      <vt:lpstr>Erasmus + projekt  Human Rights Education Bukurešt (Rumunjska)</vt:lpstr>
      <vt:lpstr>Osnovni podaci</vt:lpstr>
      <vt:lpstr>Prvi dan: izrada lente vremena razvoja ljudskih prava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European MakerSpace Network Project</dc:title>
  <dc:creator>Denis</dc:creator>
  <cp:lastModifiedBy>Ljiljana Inkret Martincevic</cp:lastModifiedBy>
  <cp:revision>21</cp:revision>
  <dcterms:created xsi:type="dcterms:W3CDTF">2022-05-19T13:08:14Z</dcterms:created>
  <dcterms:modified xsi:type="dcterms:W3CDTF">2023-09-20T06:50:20Z</dcterms:modified>
</cp:coreProperties>
</file>