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E1E"/>
    <a:srgbClr val="6B6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017110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60044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33964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185343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78090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58408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05417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90196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63327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5690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98837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6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pull/>
  </p:transition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peu.hr/novosti/u-potrazi-za-ukljucivanjem-u-znaku-desete-obljetnice-hrvatskog-clanstva-u-eu" TargetMode="External"/><Relationship Id="rId3" Type="http://schemas.openxmlformats.org/officeDocument/2006/relationships/hyperlink" Target="https://evarazdin.hr/nasim-krajem/ii-osnovna-skola-varazdin-domacin-je-erasmus-projekta-human-rights-education-399798/" TargetMode="External"/><Relationship Id="rId7" Type="http://schemas.openxmlformats.org/officeDocument/2006/relationships/hyperlink" Target="http://os-druga-vz.skole.hr/skolski_list_zvonilica" TargetMode="External"/><Relationship Id="rId2" Type="http://schemas.openxmlformats.org/officeDocument/2006/relationships/hyperlink" Target="ttps://www.varazdinske-vijesti.hr/drustvo/human-rights-education-ucenici-ii-os-varazdin-bez-predrasuda-od-ljudima-iz-drugih-krajeva-svijeta-5626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mpeu.hr/files/Opisi-projekata.pdf" TargetMode="External"/><Relationship Id="rId5" Type="http://schemas.openxmlformats.org/officeDocument/2006/relationships/hyperlink" Target="https://pogledkrozprozor.wordpress.com/2021/10/31/medunarodni-dan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varazdinske-vijesti.hr/drustvo/u-sklopu-projekta-human-rights-education-ucenice-ii-os-varazdin-u-slovackoj-71593" TargetMode="External"/><Relationship Id="rId9" Type="http://schemas.openxmlformats.org/officeDocument/2006/relationships/hyperlink" Target="http://os-druga-vz.skole.hr/skola/Human_Rights_Education#mod_new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ctrTitle"/>
          </p:nvPr>
        </p:nvSpPr>
        <p:spPr>
          <a:xfrm>
            <a:off x="1150707" y="2398863"/>
            <a:ext cx="9144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9160" marR="5080" indent="-2157095">
              <a:lnSpc>
                <a:spcPct val="100000"/>
              </a:lnSpc>
              <a:spcBef>
                <a:spcPts val="100"/>
              </a:spcBef>
            </a:pPr>
            <a:r>
              <a:rPr lang="hr-HR" sz="4000" b="1" spc="-15" dirty="0"/>
              <a:t>Human Rights </a:t>
            </a:r>
            <a:r>
              <a:rPr lang="hr-HR" sz="4000" b="1" spc="-15" dirty="0" err="1"/>
              <a:t>Education</a:t>
            </a:r>
            <a:endParaRPr sz="40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0" y="1190857"/>
            <a:ext cx="2199115" cy="76298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B3460D7-29B5-48EF-ABC2-B7728D688956}"/>
              </a:ext>
            </a:extLst>
          </p:cNvPr>
          <p:cNvSpPr txBox="1"/>
          <p:nvPr/>
        </p:nvSpPr>
        <p:spPr>
          <a:xfrm>
            <a:off x="1939459" y="3256503"/>
            <a:ext cx="5292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chemeClr val="bg1"/>
                </a:solidFill>
              </a:rPr>
              <a:t>II. </a:t>
            </a:r>
            <a:r>
              <a:rPr lang="hr-HR" sz="3200" dirty="0" err="1">
                <a:solidFill>
                  <a:schemeClr val="bg1"/>
                </a:solidFill>
              </a:rPr>
              <a:t>Primary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school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Varazdin</a:t>
            </a:r>
            <a:endParaRPr lang="hr-HR" sz="3200" dirty="0">
              <a:solidFill>
                <a:schemeClr val="bg1"/>
              </a:solidFill>
            </a:endParaRPr>
          </a:p>
          <a:p>
            <a:pPr algn="ctr"/>
            <a:r>
              <a:rPr lang="hr-HR" sz="3200" dirty="0">
                <a:solidFill>
                  <a:schemeClr val="bg1"/>
                </a:solidFill>
              </a:rPr>
              <a:t>Croatia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89A535B-7207-498D-BDCA-BC3C93CA0A78}"/>
              </a:ext>
            </a:extLst>
          </p:cNvPr>
          <p:cNvSpPr txBox="1"/>
          <p:nvPr/>
        </p:nvSpPr>
        <p:spPr>
          <a:xfrm>
            <a:off x="2535381" y="4694063"/>
            <a:ext cx="3397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chemeClr val="bg1"/>
                </a:solidFill>
              </a:rPr>
              <a:t>Dissemination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93A2C4A-2FEB-4C51-91C5-0F5BFF9D0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85" y="4486031"/>
            <a:ext cx="1503017" cy="54446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A7DC981-4FE8-4BEB-AB66-4FA56A88A6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76" y="1190856"/>
            <a:ext cx="1480100" cy="13960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C7BD6E6-0F9B-43EA-AEF5-5600F8ED39EA}"/>
              </a:ext>
            </a:extLst>
          </p:cNvPr>
          <p:cNvSpPr txBox="1"/>
          <p:nvPr/>
        </p:nvSpPr>
        <p:spPr>
          <a:xfrm>
            <a:off x="5416061" y="1314735"/>
            <a:ext cx="356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2020-1-SK01-KA229-078211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934060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040F95C6-D0E2-4D35-B7F7-CBF6AD3E1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7543" y="1177258"/>
            <a:ext cx="6264350" cy="1696853"/>
          </a:xfrm>
        </p:spPr>
        <p:txBody>
          <a:bodyPr>
            <a:normAutofit/>
          </a:bodyPr>
          <a:lstStyle/>
          <a:p>
            <a:r>
              <a:rPr lang="en-US" sz="2800" dirty="0"/>
              <a:t>introducing other teachers in the school with the project</a:t>
            </a:r>
            <a:endParaRPr lang="hr-HR" sz="2800" dirty="0"/>
          </a:p>
        </p:txBody>
      </p:sp>
      <p:sp>
        <p:nvSpPr>
          <p:cNvPr id="10" name="Rezervirano mjesto teksta 7">
            <a:extLst>
              <a:ext uri="{FF2B5EF4-FFF2-40B4-BE49-F238E27FC236}">
                <a16:creationId xmlns:a16="http://schemas.microsoft.com/office/drawing/2014/main" id="{800B9F11-D020-4346-81F5-CDE4B1EC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363788"/>
            <a:ext cx="3500438" cy="2460625"/>
          </a:xfrm>
        </p:spPr>
        <p:txBody>
          <a:bodyPr/>
          <a:lstStyle/>
          <a:p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teachers</a:t>
            </a: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9A8E51E-DBE6-4D6E-A5B7-724A2CB2DC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92" y="2692691"/>
            <a:ext cx="4526512" cy="3394884"/>
          </a:xfrm>
        </p:spPr>
      </p:pic>
    </p:spTree>
    <p:extLst>
      <p:ext uri="{BB962C8B-B14F-4D97-AF65-F5344CB8AC3E}">
        <p14:creationId xmlns:p14="http://schemas.microsoft.com/office/powerpoint/2010/main" val="8373105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4A5EC2F-E9EA-4E93-89F7-94EF4405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Posters</a:t>
            </a:r>
            <a:r>
              <a:rPr lang="hr-HR" dirty="0"/>
              <a:t> at </a:t>
            </a:r>
            <a:r>
              <a:rPr lang="hr-HR" dirty="0" err="1"/>
              <a:t>school</a:t>
            </a:r>
            <a:endParaRPr lang="hr-HR" dirty="0"/>
          </a:p>
        </p:txBody>
      </p:sp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id="{7BCD5AD8-EE9F-4209-B909-5DDEA6D8AD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9465" y="2862668"/>
            <a:ext cx="4418299" cy="3313723"/>
          </a:xfrm>
        </p:spPr>
      </p:pic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3563D9A7-3A31-4A59-9301-D8F3922EC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b="32637"/>
          <a:stretch/>
        </p:blipFill>
        <p:spPr>
          <a:xfrm>
            <a:off x="6711366" y="226646"/>
            <a:ext cx="5275058" cy="1938216"/>
          </a:xfrm>
        </p:spPr>
      </p:pic>
    </p:spTree>
    <p:extLst>
      <p:ext uri="{BB962C8B-B14F-4D97-AF65-F5344CB8AC3E}">
        <p14:creationId xmlns:p14="http://schemas.microsoft.com/office/powerpoint/2010/main" val="161175613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62DB70-6989-433B-8168-67444FAA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69" y="2365905"/>
            <a:ext cx="3500828" cy="2470065"/>
          </a:xfrm>
          <a:solidFill>
            <a:schemeClr val="accent1"/>
          </a:solidFill>
        </p:spPr>
        <p:txBody>
          <a:bodyPr/>
          <a:lstStyle/>
          <a:p>
            <a:r>
              <a:rPr lang="hr-HR" dirty="0" err="1"/>
              <a:t>Students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D658E8-17D4-41A2-99CD-E610E11DC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9040" y="707292"/>
            <a:ext cx="6269591" cy="2382651"/>
          </a:xfrm>
        </p:spPr>
        <p:txBody>
          <a:bodyPr>
            <a:normAutofit/>
          </a:bodyPr>
          <a:lstStyle/>
          <a:p>
            <a:r>
              <a:rPr lang="en-US" sz="2800" dirty="0"/>
              <a:t>introducing other students in the school with the project</a:t>
            </a:r>
            <a:endParaRPr lang="hr-HR" sz="2800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B27D32EA-D87A-41C7-B099-540C8AFC12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07" y="2365905"/>
            <a:ext cx="4750940" cy="3563205"/>
          </a:xfrm>
        </p:spPr>
      </p:pic>
    </p:spTree>
    <p:extLst>
      <p:ext uri="{BB962C8B-B14F-4D97-AF65-F5344CB8AC3E}">
        <p14:creationId xmlns:p14="http://schemas.microsoft.com/office/powerpoint/2010/main" val="146012118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5710F-D035-4582-81C6-5D3FC2BF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en-US" dirty="0" err="1"/>
              <a:t>ewspapers</a:t>
            </a:r>
            <a:r>
              <a:rPr lang="en-US" dirty="0"/>
              <a:t> in print and digital form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212101C-482E-4B54-B8C8-4A4DE8B3289B}"/>
              </a:ext>
            </a:extLst>
          </p:cNvPr>
          <p:cNvSpPr txBox="1"/>
          <p:nvPr/>
        </p:nvSpPr>
        <p:spPr>
          <a:xfrm>
            <a:off x="6096000" y="321390"/>
            <a:ext cx="35950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Link to </a:t>
            </a:r>
            <a:r>
              <a:rPr lang="hr-HR" dirty="0" err="1">
                <a:hlinkClick r:id="rId2"/>
              </a:rPr>
              <a:t>news</a:t>
            </a:r>
            <a:r>
              <a:rPr lang="hr-HR" dirty="0">
                <a:hlinkClick r:id="rId2"/>
              </a:rPr>
              <a:t>  </a:t>
            </a:r>
            <a:r>
              <a:rPr lang="hr-HR" dirty="0"/>
              <a:t>- Spain</a:t>
            </a:r>
            <a:endParaRPr lang="hr-HR" dirty="0">
              <a:hlinkClick r:id="rId3"/>
            </a:endParaRPr>
          </a:p>
          <a:p>
            <a:r>
              <a:rPr lang="hr-HR" dirty="0">
                <a:hlinkClick r:id="rId3"/>
              </a:rPr>
              <a:t>Link to </a:t>
            </a:r>
            <a:r>
              <a:rPr lang="hr-HR" dirty="0" err="1">
                <a:hlinkClick r:id="rId3"/>
              </a:rPr>
              <a:t>news</a:t>
            </a:r>
            <a:r>
              <a:rPr lang="hr-HR" dirty="0"/>
              <a:t> – </a:t>
            </a:r>
            <a:r>
              <a:rPr lang="hr-HR" dirty="0" err="1"/>
              <a:t>Varazdin</a:t>
            </a:r>
            <a:endParaRPr lang="hr-HR" dirty="0"/>
          </a:p>
          <a:p>
            <a:r>
              <a:rPr lang="hr-HR" dirty="0">
                <a:hlinkClick r:id="rId4"/>
              </a:rPr>
              <a:t>Link to </a:t>
            </a:r>
            <a:r>
              <a:rPr lang="hr-HR" dirty="0" err="1">
                <a:hlinkClick r:id="rId4"/>
              </a:rPr>
              <a:t>news</a:t>
            </a:r>
            <a:r>
              <a:rPr lang="hr-HR" dirty="0">
                <a:hlinkClick r:id="rId4"/>
              </a:rPr>
              <a:t> </a:t>
            </a:r>
            <a:r>
              <a:rPr lang="hr-HR" dirty="0"/>
              <a:t>– </a:t>
            </a:r>
            <a:r>
              <a:rPr lang="hr-HR" dirty="0" err="1"/>
              <a:t>Slovakia</a:t>
            </a:r>
            <a:endParaRPr lang="hr-HR" dirty="0"/>
          </a:p>
          <a:p>
            <a:r>
              <a:rPr lang="hr-HR" dirty="0">
                <a:hlinkClick r:id="rId5"/>
              </a:rPr>
              <a:t>Link to </a:t>
            </a:r>
            <a:r>
              <a:rPr lang="hr-HR" dirty="0" err="1">
                <a:hlinkClick r:id="rId5"/>
              </a:rPr>
              <a:t>news</a:t>
            </a:r>
            <a:r>
              <a:rPr lang="hr-HR" dirty="0">
                <a:hlinkClick r:id="rId5"/>
              </a:rPr>
              <a:t> </a:t>
            </a:r>
            <a:r>
              <a:rPr lang="hr-HR" dirty="0"/>
              <a:t>– </a:t>
            </a:r>
            <a:r>
              <a:rPr lang="en-US" sz="1400" dirty="0"/>
              <a:t>International Day for the Elimination of Racial Discrimination</a:t>
            </a:r>
            <a:endParaRPr lang="hr-HR" sz="1400" dirty="0"/>
          </a:p>
          <a:p>
            <a:r>
              <a:rPr lang="hr-HR" dirty="0">
                <a:hlinkClick r:id="rId6"/>
              </a:rPr>
              <a:t>Project fair</a:t>
            </a:r>
            <a:r>
              <a:rPr lang="hr-HR" dirty="0"/>
              <a:t> – Zagreb, May 2023.</a:t>
            </a:r>
          </a:p>
          <a:p>
            <a:r>
              <a:rPr lang="hr-HR" dirty="0">
                <a:hlinkClick r:id="rId7"/>
              </a:rPr>
              <a:t>Link to </a:t>
            </a:r>
            <a:r>
              <a:rPr lang="hr-HR" dirty="0" err="1">
                <a:hlinkClick r:id="rId7"/>
              </a:rPr>
              <a:t>news</a:t>
            </a:r>
            <a:r>
              <a:rPr lang="hr-HR" dirty="0">
                <a:hlinkClick r:id="rId7"/>
              </a:rPr>
              <a:t> </a:t>
            </a:r>
            <a:r>
              <a:rPr lang="hr-HR" dirty="0"/>
              <a:t>– </a:t>
            </a:r>
            <a:r>
              <a:rPr lang="hr-HR" dirty="0" err="1"/>
              <a:t>Zvonilica</a:t>
            </a:r>
            <a:r>
              <a:rPr lang="hr-HR" dirty="0"/>
              <a:t> 2021.</a:t>
            </a:r>
          </a:p>
          <a:p>
            <a:r>
              <a:rPr lang="hr-HR" dirty="0">
                <a:hlinkClick r:id="rId8"/>
              </a:rPr>
              <a:t>Link to fair</a:t>
            </a:r>
            <a:r>
              <a:rPr lang="hr-HR" dirty="0"/>
              <a:t> – Sajam uključivanja i </a:t>
            </a:r>
            <a:r>
              <a:rPr lang="hr-HR" dirty="0" err="1"/>
              <a:t>razolikosti</a:t>
            </a:r>
            <a:endParaRPr lang="hr-HR" dirty="0"/>
          </a:p>
          <a:p>
            <a:r>
              <a:rPr lang="hr-HR" dirty="0">
                <a:hlinkClick r:id="rId9"/>
              </a:rPr>
              <a:t>Web site</a:t>
            </a:r>
            <a:endParaRPr lang="hr-HR" dirty="0"/>
          </a:p>
          <a:p>
            <a:r>
              <a:rPr lang="hr-HR" dirty="0"/>
              <a:t>Facebook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B61B20A-DC50-4DC6-81AD-13E003BF824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4331" b="13634"/>
          <a:stretch/>
        </p:blipFill>
        <p:spPr>
          <a:xfrm>
            <a:off x="4854386" y="3399156"/>
            <a:ext cx="6962475" cy="28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1504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064DE-A7A0-4350-91E1-62572A91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</a:t>
            </a:r>
            <a:r>
              <a:rPr lang="en-US" dirty="0" err="1"/>
              <a:t>ntroducing</a:t>
            </a:r>
            <a:r>
              <a:rPr lang="en-US" dirty="0"/>
              <a:t> the project to other computer science teachers of the </a:t>
            </a:r>
            <a:r>
              <a:rPr lang="en-US" dirty="0" err="1"/>
              <a:t>Varaždin</a:t>
            </a:r>
            <a:r>
              <a:rPr lang="en-US" dirty="0"/>
              <a:t> County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79CD2DF-1A7A-4126-8E35-D670D2267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38" y="659888"/>
            <a:ext cx="4503680" cy="5920988"/>
          </a:xfr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6420AFEE-57BD-46E6-85E6-766A2DF0C8A0}"/>
              </a:ext>
            </a:extLst>
          </p:cNvPr>
          <p:cNvSpPr/>
          <p:nvPr/>
        </p:nvSpPr>
        <p:spPr>
          <a:xfrm>
            <a:off x="7658100" y="2349925"/>
            <a:ext cx="1433946" cy="976745"/>
          </a:xfrm>
          <a:prstGeom prst="rect">
            <a:avLst/>
          </a:prstGeom>
          <a:solidFill>
            <a:srgbClr val="E4B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/>
              <a:t>Human Rights </a:t>
            </a:r>
            <a:r>
              <a:rPr lang="hr-HR" sz="1600" dirty="0" err="1"/>
              <a:t>Education</a:t>
            </a:r>
            <a:r>
              <a:rPr lang="hr-H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496682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534</TotalTime>
  <Words>111</Words>
  <Application>Microsoft Office PowerPoint</Application>
  <PresentationFormat>Široki zaslon</PresentationFormat>
  <Paragraphs>23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Calibri Light</vt:lpstr>
      <vt:lpstr>Rockwell</vt:lpstr>
      <vt:lpstr>Wingdings</vt:lpstr>
      <vt:lpstr>Atlas</vt:lpstr>
      <vt:lpstr>Human Rights Education</vt:lpstr>
      <vt:lpstr>School teachers</vt:lpstr>
      <vt:lpstr>Posters at school</vt:lpstr>
      <vt:lpstr>Students</vt:lpstr>
      <vt:lpstr>Newspapers in print and digital form</vt:lpstr>
      <vt:lpstr>Introducing the project to other computer science teachers of the Varaždin County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projekti</dc:title>
  <dc:creator>Windows korisnik</dc:creator>
  <cp:lastModifiedBy>Ljiljana Inkret Martincevic</cp:lastModifiedBy>
  <cp:revision>38</cp:revision>
  <dcterms:created xsi:type="dcterms:W3CDTF">2022-03-14T14:04:15Z</dcterms:created>
  <dcterms:modified xsi:type="dcterms:W3CDTF">2023-08-28T08:57:57Z</dcterms:modified>
</cp:coreProperties>
</file>