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3" r:id="rId1"/>
  </p:sldMasterIdLst>
  <p:notesMasterIdLst>
    <p:notesMasterId r:id="rId14"/>
  </p:notesMasterIdLst>
  <p:sldIdLst>
    <p:sldId id="267" r:id="rId2"/>
    <p:sldId id="257" r:id="rId3"/>
    <p:sldId id="270" r:id="rId4"/>
    <p:sldId id="271" r:id="rId5"/>
    <p:sldId id="260" r:id="rId6"/>
    <p:sldId id="261" r:id="rId7"/>
    <p:sldId id="262" r:id="rId8"/>
    <p:sldId id="274" r:id="rId9"/>
    <p:sldId id="273" r:id="rId10"/>
    <p:sldId id="272" r:id="rId11"/>
    <p:sldId id="27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dana sekcija" id="{872BB89E-77B0-4505-ADB9-5AFABA6C795A}">
          <p14:sldIdLst>
            <p14:sldId id="267"/>
            <p14:sldId id="257"/>
          </p14:sldIdLst>
        </p14:section>
        <p14:section name="Sekcija bez naslova" id="{5D768599-E214-4586-AADE-A2D343B56FB2}">
          <p14:sldIdLst>
            <p14:sldId id="270"/>
            <p14:sldId id="271"/>
            <p14:sldId id="260"/>
            <p14:sldId id="261"/>
            <p14:sldId id="262"/>
            <p14:sldId id="274"/>
            <p14:sldId id="273"/>
            <p14:sldId id="272"/>
            <p14:sldId id="275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07B9DF-14A2-44F4-B8A3-A4E0FEB1888C}" v="3" dt="2022-10-21T09:14:30.440"/>
    <p1510:client id="{1227CF6D-23BC-4FEA-866B-8FCCC441B00B}" v="29" dt="2022-10-21T09:33:53.743"/>
    <p1510:client id="{1C1BAE29-171F-4464-BE43-1D449746D2A9}" v="157" dt="2022-10-21T10:08:31.952"/>
    <p1510:client id="{339B693C-CB5A-40D7-950F-F42D299BC3F0}" v="147" dt="2022-10-21T09:17:35.034"/>
    <p1510:client id="{4550F8B8-19C7-4CFA-9573-589E42D6D126}" v="5" dt="2022-10-21T09:36:17.319"/>
    <p1510:client id="{3B449461-F0C1-44FE-A14D-110FC25B0950}" v="4" dt="2022-10-21T09:15:58.084"/>
    <p1510:client id="{3E5D436B-5B2E-4685-ADC8-D606A79873E3}" v="57" dt="2022-10-21T09:35:09.020"/>
    <p1510:client id="{446842BC-B554-4F38-827D-A08FE2B8E97A}" v="11" dt="2022-10-21T09:20:31.634"/>
    <p1510:client id="{734313C1-9069-4D1D-9B36-1613E5370073}" v="7" dt="2022-10-21T10:11:38.892"/>
    <p1510:client id="{781AFBBD-5EB2-4817-8A75-F1FE1E5D0B90}" v="5" dt="2022-10-21T09:15:07.654"/>
    <p1510:client id="{829791B3-2F3D-4FD9-9DD3-5B5553640415}" v="5" dt="2022-10-21T09:12:43.553"/>
    <p1510:client id="{8C424D54-7EE7-4F34-BD4D-F1DF5E3AE037}" v="35" dt="2022-10-21T09:19:08.205"/>
    <p1510:client id="{901F500E-BDB0-43CD-97E1-54C2487E8147}" v="94" dt="2022-10-21T10:07:05.305"/>
    <p1510:client id="{9788A5B0-CC34-D210-6527-68644AFF6ED7}" v="53" dt="2022-10-21T10:42:14.569"/>
    <p1510:client id="{C8D2614E-0CFA-4380-9D38-21970B407875}" v="4" dt="2022-10-21T09:09:56.599"/>
    <p1510:client id="{9A5862C4-491C-4B08-A35D-6337755A77BA}" v="7" dt="2022-10-21T09:39:13.912"/>
    <p1510:client id="{9EADE1C0-5916-4C2D-BACA-1B61E9ABDC7D}" v="35" dt="2022-10-21T09:12:08.078"/>
    <p1510:client id="{D3DAB998-74AC-4733-AA32-3CCC9D933D23}" v="16" dt="2022-10-21T10:21:41.302"/>
    <p1510:client id="{FF4C192F-D9BC-4647-9253-66DF9F3BDCAD}" v="2" dt="2022-10-21T09:37:09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la Plantak" userId="S::karla.plantak@skole.hr::f3dc069f-33fe-4826-8043-3e8f90fdf8c2" providerId="AD" clId="Web-{4550F8B8-19C7-4CFA-9573-589E42D6D126}"/>
    <pc:docChg chg="modSld">
      <pc:chgData name="Karla Plantak" userId="S::karla.plantak@skole.hr::f3dc069f-33fe-4826-8043-3e8f90fdf8c2" providerId="AD" clId="Web-{4550F8B8-19C7-4CFA-9573-589E42D6D126}" dt="2022-10-21T09:36:17.319" v="4" actId="20577"/>
      <pc:docMkLst>
        <pc:docMk/>
      </pc:docMkLst>
      <pc:sldChg chg="modSp">
        <pc:chgData name="Karla Plantak" userId="S::karla.plantak@skole.hr::f3dc069f-33fe-4826-8043-3e8f90fdf8c2" providerId="AD" clId="Web-{4550F8B8-19C7-4CFA-9573-589E42D6D126}" dt="2022-10-21T09:36:17.319" v="4" actId="20577"/>
        <pc:sldMkLst>
          <pc:docMk/>
          <pc:sldMk cId="3155583155" sldId="271"/>
        </pc:sldMkLst>
        <pc:spChg chg="mod">
          <ac:chgData name="Karla Plantak" userId="S::karla.plantak@skole.hr::f3dc069f-33fe-4826-8043-3e8f90fdf8c2" providerId="AD" clId="Web-{4550F8B8-19C7-4CFA-9573-589E42D6D126}" dt="2022-10-21T09:36:17.319" v="4" actId="20577"/>
          <ac:spMkLst>
            <pc:docMk/>
            <pc:sldMk cId="3155583155" sldId="271"/>
            <ac:spMk id="3" creationId="{D74397AD-3305-FD0F-3C42-E18B0B299849}"/>
          </ac:spMkLst>
        </pc:spChg>
      </pc:sldChg>
    </pc:docChg>
  </pc:docChgLst>
  <pc:docChgLst>
    <pc:chgData name="Karla Plantak" userId="S::karla.plantak@skole.hr::f3dc069f-33fe-4826-8043-3e8f90fdf8c2" providerId="AD" clId="Web-{5E07B9DF-14A2-44F4-B8A3-A4E0FEB1888C}"/>
    <pc:docChg chg="modSld">
      <pc:chgData name="Karla Plantak" userId="S::karla.plantak@skole.hr::f3dc069f-33fe-4826-8043-3e8f90fdf8c2" providerId="AD" clId="Web-{5E07B9DF-14A2-44F4-B8A3-A4E0FEB1888C}" dt="2022-10-21T09:14:30.440" v="1"/>
      <pc:docMkLst>
        <pc:docMk/>
      </pc:docMkLst>
      <pc:sldChg chg="addSp delSp modSp">
        <pc:chgData name="Karla Plantak" userId="S::karla.plantak@skole.hr::f3dc069f-33fe-4826-8043-3e8f90fdf8c2" providerId="AD" clId="Web-{5E07B9DF-14A2-44F4-B8A3-A4E0FEB1888C}" dt="2022-10-21T09:14:30.440" v="1"/>
        <pc:sldMkLst>
          <pc:docMk/>
          <pc:sldMk cId="2278166013" sldId="268"/>
        </pc:sldMkLst>
        <pc:picChg chg="add del mod">
          <ac:chgData name="Karla Plantak" userId="S::karla.plantak@skole.hr::f3dc069f-33fe-4826-8043-3e8f90fdf8c2" providerId="AD" clId="Web-{5E07B9DF-14A2-44F4-B8A3-A4E0FEB1888C}" dt="2022-10-21T09:14:30.440" v="1"/>
          <ac:picMkLst>
            <pc:docMk/>
            <pc:sldMk cId="2278166013" sldId="268"/>
            <ac:picMk id="4" creationId="{8DE26F99-4F4C-86CC-75FF-D8270B3EFD66}"/>
          </ac:picMkLst>
        </pc:picChg>
      </pc:sldChg>
    </pc:docChg>
  </pc:docChgLst>
  <pc:docChgLst>
    <pc:chgData name="Karla Plantak" userId="S::karla.plantak@skole.hr::f3dc069f-33fe-4826-8043-3e8f90fdf8c2" providerId="AD" clId="Web-{781AFBBD-5EB2-4817-8A75-F1FE1E5D0B90}"/>
    <pc:docChg chg="modSld">
      <pc:chgData name="Karla Plantak" userId="S::karla.plantak@skole.hr::f3dc069f-33fe-4826-8043-3e8f90fdf8c2" providerId="AD" clId="Web-{781AFBBD-5EB2-4817-8A75-F1FE1E5D0B90}" dt="2022-10-21T09:15:07.654" v="3"/>
      <pc:docMkLst>
        <pc:docMk/>
      </pc:docMkLst>
      <pc:sldChg chg="addSp delSp modSp">
        <pc:chgData name="Karla Plantak" userId="S::karla.plantak@skole.hr::f3dc069f-33fe-4826-8043-3e8f90fdf8c2" providerId="AD" clId="Web-{781AFBBD-5EB2-4817-8A75-F1FE1E5D0B90}" dt="2022-10-21T09:15:07.654" v="3"/>
        <pc:sldMkLst>
          <pc:docMk/>
          <pc:sldMk cId="2278166013" sldId="268"/>
        </pc:sldMkLst>
        <pc:spChg chg="mod">
          <ac:chgData name="Karla Plantak" userId="S::karla.plantak@skole.hr::f3dc069f-33fe-4826-8043-3e8f90fdf8c2" providerId="AD" clId="Web-{781AFBBD-5EB2-4817-8A75-F1FE1E5D0B90}" dt="2022-10-21T09:15:04.966" v="1" actId="20577"/>
          <ac:spMkLst>
            <pc:docMk/>
            <pc:sldMk cId="2278166013" sldId="268"/>
            <ac:spMk id="3" creationId="{E4C70201-41CC-4F9B-960F-399F140AE77E}"/>
          </ac:spMkLst>
        </pc:spChg>
        <pc:picChg chg="add del mod">
          <ac:chgData name="Karla Plantak" userId="S::karla.plantak@skole.hr::f3dc069f-33fe-4826-8043-3e8f90fdf8c2" providerId="AD" clId="Web-{781AFBBD-5EB2-4817-8A75-F1FE1E5D0B90}" dt="2022-10-21T09:15:07.654" v="3"/>
          <ac:picMkLst>
            <pc:docMk/>
            <pc:sldMk cId="2278166013" sldId="268"/>
            <ac:picMk id="4" creationId="{CF4E9B93-D429-BB6A-2D7E-B93C33799C08}"/>
          </ac:picMkLst>
        </pc:picChg>
      </pc:sldChg>
    </pc:docChg>
  </pc:docChgLst>
  <pc:docChgLst>
    <pc:chgData name="Alenka Trtinjak" userId="S::alenka.stricak@skole.hr::08282c13-0657-4fb5-a3ef-cbbd6886397f" providerId="AD" clId="Web-{9788A5B0-CC34-D210-6527-68644AFF6ED7}"/>
    <pc:docChg chg="modSld">
      <pc:chgData name="Alenka Trtinjak" userId="S::alenka.stricak@skole.hr::08282c13-0657-4fb5-a3ef-cbbd6886397f" providerId="AD" clId="Web-{9788A5B0-CC34-D210-6527-68644AFF6ED7}" dt="2022-10-21T10:42:14.569" v="47" actId="20577"/>
      <pc:docMkLst>
        <pc:docMk/>
      </pc:docMkLst>
      <pc:sldChg chg="modSp">
        <pc:chgData name="Alenka Trtinjak" userId="S::alenka.stricak@skole.hr::08282c13-0657-4fb5-a3ef-cbbd6886397f" providerId="AD" clId="Web-{9788A5B0-CC34-D210-6527-68644AFF6ED7}" dt="2022-10-21T10:42:14.569" v="47" actId="20577"/>
        <pc:sldMkLst>
          <pc:docMk/>
          <pc:sldMk cId="519271211" sldId="261"/>
        </pc:sldMkLst>
        <pc:spChg chg="mod">
          <ac:chgData name="Alenka Trtinjak" userId="S::alenka.stricak@skole.hr::08282c13-0657-4fb5-a3ef-cbbd6886397f" providerId="AD" clId="Web-{9788A5B0-CC34-D210-6527-68644AFF6ED7}" dt="2022-10-21T10:42:14.569" v="47" actId="20577"/>
          <ac:spMkLst>
            <pc:docMk/>
            <pc:sldMk cId="519271211" sldId="261"/>
            <ac:spMk id="3" creationId="{B19DCA6A-D183-E380-6BC9-EEBCD75CF571}"/>
          </ac:spMkLst>
        </pc:spChg>
      </pc:sldChg>
      <pc:sldChg chg="modSp">
        <pc:chgData name="Alenka Trtinjak" userId="S::alenka.stricak@skole.hr::08282c13-0657-4fb5-a3ef-cbbd6886397f" providerId="AD" clId="Web-{9788A5B0-CC34-D210-6527-68644AFF6ED7}" dt="2022-10-21T10:39:24.422" v="29" actId="20577"/>
        <pc:sldMkLst>
          <pc:docMk/>
          <pc:sldMk cId="4244807416" sldId="262"/>
        </pc:sldMkLst>
        <pc:spChg chg="mod">
          <ac:chgData name="Alenka Trtinjak" userId="S::alenka.stricak@skole.hr::08282c13-0657-4fb5-a3ef-cbbd6886397f" providerId="AD" clId="Web-{9788A5B0-CC34-D210-6527-68644AFF6ED7}" dt="2022-10-21T10:39:24.422" v="29" actId="20577"/>
          <ac:spMkLst>
            <pc:docMk/>
            <pc:sldMk cId="4244807416" sldId="262"/>
            <ac:spMk id="3" creationId="{5A19956F-68C0-01FF-6278-8927BF7995AD}"/>
          </ac:spMkLst>
        </pc:spChg>
      </pc:sldChg>
      <pc:sldChg chg="modSp">
        <pc:chgData name="Alenka Trtinjak" userId="S::alenka.stricak@skole.hr::08282c13-0657-4fb5-a3ef-cbbd6886397f" providerId="AD" clId="Web-{9788A5B0-CC34-D210-6527-68644AFF6ED7}" dt="2022-10-21T10:32:10.764" v="6" actId="20577"/>
        <pc:sldMkLst>
          <pc:docMk/>
          <pc:sldMk cId="3173775127" sldId="270"/>
        </pc:sldMkLst>
        <pc:spChg chg="mod">
          <ac:chgData name="Alenka Trtinjak" userId="S::alenka.stricak@skole.hr::08282c13-0657-4fb5-a3ef-cbbd6886397f" providerId="AD" clId="Web-{9788A5B0-CC34-D210-6527-68644AFF6ED7}" dt="2022-10-21T10:32:10.764" v="6" actId="20577"/>
          <ac:spMkLst>
            <pc:docMk/>
            <pc:sldMk cId="3173775127" sldId="270"/>
            <ac:spMk id="3" creationId="{5930A0CB-3635-0372-FEDE-B013B5C8C8C3}"/>
          </ac:spMkLst>
        </pc:spChg>
      </pc:sldChg>
      <pc:sldChg chg="modSp">
        <pc:chgData name="Alenka Trtinjak" userId="S::alenka.stricak@skole.hr::08282c13-0657-4fb5-a3ef-cbbd6886397f" providerId="AD" clId="Web-{9788A5B0-CC34-D210-6527-68644AFF6ED7}" dt="2022-10-21T10:33:19.455" v="11" actId="20577"/>
        <pc:sldMkLst>
          <pc:docMk/>
          <pc:sldMk cId="3155583155" sldId="271"/>
        </pc:sldMkLst>
        <pc:spChg chg="mod">
          <ac:chgData name="Alenka Trtinjak" userId="S::alenka.stricak@skole.hr::08282c13-0657-4fb5-a3ef-cbbd6886397f" providerId="AD" clId="Web-{9788A5B0-CC34-D210-6527-68644AFF6ED7}" dt="2022-10-21T10:33:19.455" v="11" actId="20577"/>
          <ac:spMkLst>
            <pc:docMk/>
            <pc:sldMk cId="3155583155" sldId="271"/>
            <ac:spMk id="3" creationId="{D74397AD-3305-FD0F-3C42-E18B0B299849}"/>
          </ac:spMkLst>
        </pc:spChg>
      </pc:sldChg>
      <pc:sldChg chg="modSp">
        <pc:chgData name="Alenka Trtinjak" userId="S::alenka.stricak@skole.hr::08282c13-0657-4fb5-a3ef-cbbd6886397f" providerId="AD" clId="Web-{9788A5B0-CC34-D210-6527-68644AFF6ED7}" dt="2022-10-21T10:40:35.144" v="30" actId="20577"/>
        <pc:sldMkLst>
          <pc:docMk/>
          <pc:sldMk cId="1065614083" sldId="272"/>
        </pc:sldMkLst>
        <pc:spChg chg="mod">
          <ac:chgData name="Alenka Trtinjak" userId="S::alenka.stricak@skole.hr::08282c13-0657-4fb5-a3ef-cbbd6886397f" providerId="AD" clId="Web-{9788A5B0-CC34-D210-6527-68644AFF6ED7}" dt="2022-10-21T10:40:35.144" v="30" actId="20577"/>
          <ac:spMkLst>
            <pc:docMk/>
            <pc:sldMk cId="1065614083" sldId="272"/>
            <ac:spMk id="3" creationId="{4E7A5120-A0A8-0D40-7691-414EC9ED7A1A}"/>
          </ac:spMkLst>
        </pc:spChg>
      </pc:sldChg>
      <pc:sldChg chg="modSp">
        <pc:chgData name="Alenka Trtinjak" userId="S::alenka.stricak@skole.hr::08282c13-0657-4fb5-a3ef-cbbd6886397f" providerId="AD" clId="Web-{9788A5B0-CC34-D210-6527-68644AFF6ED7}" dt="2022-10-21T10:35:07.725" v="16" actId="20577"/>
        <pc:sldMkLst>
          <pc:docMk/>
          <pc:sldMk cId="1136319516" sldId="274"/>
        </pc:sldMkLst>
        <pc:spChg chg="mod">
          <ac:chgData name="Alenka Trtinjak" userId="S::alenka.stricak@skole.hr::08282c13-0657-4fb5-a3ef-cbbd6886397f" providerId="AD" clId="Web-{9788A5B0-CC34-D210-6527-68644AFF6ED7}" dt="2022-10-21T10:35:07.725" v="16" actId="20577"/>
          <ac:spMkLst>
            <pc:docMk/>
            <pc:sldMk cId="1136319516" sldId="274"/>
            <ac:spMk id="3" creationId="{C7DE00CC-3A5F-B318-2149-BDF0728AE5C5}"/>
          </ac:spMkLst>
        </pc:spChg>
      </pc:sldChg>
    </pc:docChg>
  </pc:docChgLst>
  <pc:docChgLst>
    <pc:chgData name="Jurica Geček" userId="S::jurica.gecek1@skole.hr::2413c452-49ac-43ce-8f57-16ac0758b083" providerId="AD" clId="Web-{339B693C-CB5A-40D7-950F-F42D299BC3F0}"/>
    <pc:docChg chg="modSld sldOrd">
      <pc:chgData name="Jurica Geček" userId="S::jurica.gecek1@skole.hr::2413c452-49ac-43ce-8f57-16ac0758b083" providerId="AD" clId="Web-{339B693C-CB5A-40D7-950F-F42D299BC3F0}" dt="2022-10-21T09:17:35.034" v="145" actId="20577"/>
      <pc:docMkLst>
        <pc:docMk/>
      </pc:docMkLst>
      <pc:sldChg chg="delSp modSp ord">
        <pc:chgData name="Jurica Geček" userId="S::jurica.gecek1@skole.hr::2413c452-49ac-43ce-8f57-16ac0758b083" providerId="AD" clId="Web-{339B693C-CB5A-40D7-950F-F42D299BC3F0}" dt="2022-10-21T09:14:01.229" v="21"/>
        <pc:sldMkLst>
          <pc:docMk/>
          <pc:sldMk cId="2278166013" sldId="268"/>
        </pc:sldMkLst>
        <pc:spChg chg="mod">
          <ac:chgData name="Jurica Geček" userId="S::jurica.gecek1@skole.hr::2413c452-49ac-43ce-8f57-16ac0758b083" providerId="AD" clId="Web-{339B693C-CB5A-40D7-950F-F42D299BC3F0}" dt="2022-10-21T09:13:21.196" v="18" actId="14100"/>
          <ac:spMkLst>
            <pc:docMk/>
            <pc:sldMk cId="2278166013" sldId="268"/>
            <ac:spMk id="3" creationId="{E4C70201-41CC-4F9B-960F-399F140AE77E}"/>
          </ac:spMkLst>
        </pc:spChg>
        <pc:picChg chg="del">
          <ac:chgData name="Jurica Geček" userId="S::jurica.gecek1@skole.hr::2413c452-49ac-43ce-8f57-16ac0758b083" providerId="AD" clId="Web-{339B693C-CB5A-40D7-950F-F42D299BC3F0}" dt="2022-10-21T09:14:01.229" v="21"/>
          <ac:picMkLst>
            <pc:docMk/>
            <pc:sldMk cId="2278166013" sldId="268"/>
            <ac:picMk id="3074" creationId="{59EC6C78-E3AE-37A1-B3AB-FE4010982CEF}"/>
          </ac:picMkLst>
        </pc:picChg>
      </pc:sldChg>
      <pc:sldChg chg="delSp modSp">
        <pc:chgData name="Jurica Geček" userId="S::jurica.gecek1@skole.hr::2413c452-49ac-43ce-8f57-16ac0758b083" providerId="AD" clId="Web-{339B693C-CB5A-40D7-950F-F42D299BC3F0}" dt="2022-10-21T09:17:35.034" v="145" actId="20577"/>
        <pc:sldMkLst>
          <pc:docMk/>
          <pc:sldMk cId="3602517745" sldId="269"/>
        </pc:sldMkLst>
        <pc:spChg chg="mod">
          <ac:chgData name="Jurica Geček" userId="S::jurica.gecek1@skole.hr::2413c452-49ac-43ce-8f57-16ac0758b083" providerId="AD" clId="Web-{339B693C-CB5A-40D7-950F-F42D299BC3F0}" dt="2022-10-21T09:17:35.034" v="145" actId="20577"/>
          <ac:spMkLst>
            <pc:docMk/>
            <pc:sldMk cId="3602517745" sldId="269"/>
            <ac:spMk id="3" creationId="{21AAF610-5E0B-438C-8378-E802D58531B1}"/>
          </ac:spMkLst>
        </pc:spChg>
        <pc:picChg chg="del">
          <ac:chgData name="Jurica Geček" userId="S::jurica.gecek1@skole.hr::2413c452-49ac-43ce-8f57-16ac0758b083" providerId="AD" clId="Web-{339B693C-CB5A-40D7-950F-F42D299BC3F0}" dt="2022-10-21T09:14:05.823" v="22"/>
          <ac:picMkLst>
            <pc:docMk/>
            <pc:sldMk cId="3602517745" sldId="269"/>
            <ac:picMk id="1026" creationId="{9BD66C2A-AB9B-470A-A29A-B7342F3D8AAE}"/>
          </ac:picMkLst>
        </pc:picChg>
      </pc:sldChg>
    </pc:docChg>
  </pc:docChgLst>
  <pc:docChgLst>
    <pc:chgData name="Karla Plantak" userId="S::karla.plantak@skole.hr::f3dc069f-33fe-4826-8043-3e8f90fdf8c2" providerId="AD" clId="Web-{8C424D54-7EE7-4F34-BD4D-F1DF5E3AE037}"/>
    <pc:docChg chg="modSld">
      <pc:chgData name="Karla Plantak" userId="S::karla.plantak@skole.hr::f3dc069f-33fe-4826-8043-3e8f90fdf8c2" providerId="AD" clId="Web-{8C424D54-7EE7-4F34-BD4D-F1DF5E3AE037}" dt="2022-10-21T09:19:08.205" v="31" actId="14100"/>
      <pc:docMkLst>
        <pc:docMk/>
      </pc:docMkLst>
      <pc:sldChg chg="addSp delSp modSp">
        <pc:chgData name="Karla Plantak" userId="S::karla.plantak@skole.hr::f3dc069f-33fe-4826-8043-3e8f90fdf8c2" providerId="AD" clId="Web-{8C424D54-7EE7-4F34-BD4D-F1DF5E3AE037}" dt="2022-10-21T09:19:08.205" v="31" actId="14100"/>
        <pc:sldMkLst>
          <pc:docMk/>
          <pc:sldMk cId="2278166013" sldId="268"/>
        </pc:sldMkLst>
        <pc:picChg chg="del mod">
          <ac:chgData name="Karla Plantak" userId="S::karla.plantak@skole.hr::f3dc069f-33fe-4826-8043-3e8f90fdf8c2" providerId="AD" clId="Web-{8C424D54-7EE7-4F34-BD4D-F1DF5E3AE037}" dt="2022-10-21T09:18:29.391" v="23"/>
          <ac:picMkLst>
            <pc:docMk/>
            <pc:sldMk cId="2278166013" sldId="268"/>
            <ac:picMk id="4" creationId="{F336E652-188E-A215-3200-B8DE3EF50829}"/>
          </ac:picMkLst>
        </pc:picChg>
        <pc:picChg chg="add del mod">
          <ac:chgData name="Karla Plantak" userId="S::karla.plantak@skole.hr::f3dc069f-33fe-4826-8043-3e8f90fdf8c2" providerId="AD" clId="Web-{8C424D54-7EE7-4F34-BD4D-F1DF5E3AE037}" dt="2022-10-21T09:17:59.671" v="18"/>
          <ac:picMkLst>
            <pc:docMk/>
            <pc:sldMk cId="2278166013" sldId="268"/>
            <ac:picMk id="5" creationId="{0540A67F-D916-C8F3-1644-813E0BE63755}"/>
          </ac:picMkLst>
        </pc:picChg>
        <pc:picChg chg="add del mod">
          <ac:chgData name="Karla Plantak" userId="S::karla.plantak@skole.hr::f3dc069f-33fe-4826-8043-3e8f90fdf8c2" providerId="AD" clId="Web-{8C424D54-7EE7-4F34-BD4D-F1DF5E3AE037}" dt="2022-10-21T09:17:05.107" v="5"/>
          <ac:picMkLst>
            <pc:docMk/>
            <pc:sldMk cId="2278166013" sldId="268"/>
            <ac:picMk id="6" creationId="{FF35F61E-7CBC-A27B-5657-18F553FB7BC1}"/>
          </ac:picMkLst>
        </pc:picChg>
        <pc:picChg chg="add del mod">
          <ac:chgData name="Karla Plantak" userId="S::karla.plantak@skole.hr::f3dc069f-33fe-4826-8043-3e8f90fdf8c2" providerId="AD" clId="Web-{8C424D54-7EE7-4F34-BD4D-F1DF5E3AE037}" dt="2022-10-21T09:18:45.485" v="26"/>
          <ac:picMkLst>
            <pc:docMk/>
            <pc:sldMk cId="2278166013" sldId="268"/>
            <ac:picMk id="7" creationId="{F68A8349-8C5C-112E-606E-C5798EDAE3A7}"/>
          </ac:picMkLst>
        </pc:picChg>
        <pc:picChg chg="add mod">
          <ac:chgData name="Karla Plantak" userId="S::karla.plantak@skole.hr::f3dc069f-33fe-4826-8043-3e8f90fdf8c2" providerId="AD" clId="Web-{8C424D54-7EE7-4F34-BD4D-F1DF5E3AE037}" dt="2022-10-21T09:19:08.205" v="31" actId="14100"/>
          <ac:picMkLst>
            <pc:docMk/>
            <pc:sldMk cId="2278166013" sldId="268"/>
            <ac:picMk id="8" creationId="{03460AF0-9E1C-0397-316F-A5F074CD94BE}"/>
          </ac:picMkLst>
        </pc:picChg>
      </pc:sldChg>
    </pc:docChg>
  </pc:docChgLst>
  <pc:docChgLst>
    <pc:chgData name="Karla Plantak" userId="S::karla.plantak@skole.hr::f3dc069f-33fe-4826-8043-3e8f90fdf8c2" providerId="AD" clId="Web-{446842BC-B554-4F38-827D-A08FE2B8E97A}"/>
    <pc:docChg chg="modSld">
      <pc:chgData name="Karla Plantak" userId="S::karla.plantak@skole.hr::f3dc069f-33fe-4826-8043-3e8f90fdf8c2" providerId="AD" clId="Web-{446842BC-B554-4F38-827D-A08FE2B8E97A}" dt="2022-10-21T09:20:31.634" v="9" actId="1076"/>
      <pc:docMkLst>
        <pc:docMk/>
      </pc:docMkLst>
      <pc:sldChg chg="modSp">
        <pc:chgData name="Karla Plantak" userId="S::karla.plantak@skole.hr::f3dc069f-33fe-4826-8043-3e8f90fdf8c2" providerId="AD" clId="Web-{446842BC-B554-4F38-827D-A08FE2B8E97A}" dt="2022-10-21T09:19:50.414" v="2" actId="1076"/>
        <pc:sldMkLst>
          <pc:docMk/>
          <pc:sldMk cId="2278166013" sldId="268"/>
        </pc:sldMkLst>
        <pc:picChg chg="mod">
          <ac:chgData name="Karla Plantak" userId="S::karla.plantak@skole.hr::f3dc069f-33fe-4826-8043-3e8f90fdf8c2" providerId="AD" clId="Web-{446842BC-B554-4F38-827D-A08FE2B8E97A}" dt="2022-10-21T09:19:50.414" v="2" actId="1076"/>
          <ac:picMkLst>
            <pc:docMk/>
            <pc:sldMk cId="2278166013" sldId="268"/>
            <ac:picMk id="8" creationId="{03460AF0-9E1C-0397-316F-A5F074CD94BE}"/>
          </ac:picMkLst>
        </pc:picChg>
      </pc:sldChg>
      <pc:sldChg chg="addSp modSp">
        <pc:chgData name="Karla Plantak" userId="S::karla.plantak@skole.hr::f3dc069f-33fe-4826-8043-3e8f90fdf8c2" providerId="AD" clId="Web-{446842BC-B554-4F38-827D-A08FE2B8E97A}" dt="2022-10-21T09:20:31.634" v="9" actId="1076"/>
        <pc:sldMkLst>
          <pc:docMk/>
          <pc:sldMk cId="3602517745" sldId="269"/>
        </pc:sldMkLst>
        <pc:picChg chg="add mod">
          <ac:chgData name="Karla Plantak" userId="S::karla.plantak@skole.hr::f3dc069f-33fe-4826-8043-3e8f90fdf8c2" providerId="AD" clId="Web-{446842BC-B554-4F38-827D-A08FE2B8E97A}" dt="2022-10-21T09:20:31.634" v="9" actId="1076"/>
          <ac:picMkLst>
            <pc:docMk/>
            <pc:sldMk cId="3602517745" sldId="269"/>
            <ac:picMk id="6" creationId="{8A396C6A-B154-737F-881B-4CE284B3925A}"/>
          </ac:picMkLst>
        </pc:picChg>
      </pc:sldChg>
    </pc:docChg>
  </pc:docChgLst>
  <pc:docChgLst>
    <pc:chgData name="Karla Plantak" userId="S::karla.plantak@skole.hr::f3dc069f-33fe-4826-8043-3e8f90fdf8c2" providerId="AD" clId="Web-{FF4C192F-D9BC-4647-9253-66DF9F3BDCAD}"/>
    <pc:docChg chg="delSld modSld modSection">
      <pc:chgData name="Karla Plantak" userId="S::karla.plantak@skole.hr::f3dc069f-33fe-4826-8043-3e8f90fdf8c2" providerId="AD" clId="Web-{FF4C192F-D9BC-4647-9253-66DF9F3BDCAD}" dt="2022-10-21T09:37:09.078" v="2"/>
      <pc:docMkLst>
        <pc:docMk/>
      </pc:docMkLst>
      <pc:sldChg chg="del">
        <pc:chgData name="Karla Plantak" userId="S::karla.plantak@skole.hr::f3dc069f-33fe-4826-8043-3e8f90fdf8c2" providerId="AD" clId="Web-{FF4C192F-D9BC-4647-9253-66DF9F3BDCAD}" dt="2022-10-21T09:37:09.078" v="2"/>
        <pc:sldMkLst>
          <pc:docMk/>
          <pc:sldMk cId="3195791972" sldId="259"/>
        </pc:sldMkLst>
      </pc:sldChg>
      <pc:sldChg chg="addSp modSp mod setBg">
        <pc:chgData name="Karla Plantak" userId="S::karla.plantak@skole.hr::f3dc069f-33fe-4826-8043-3e8f90fdf8c2" providerId="AD" clId="Web-{FF4C192F-D9BC-4647-9253-66DF9F3BDCAD}" dt="2022-10-21T09:37:02.437" v="1"/>
        <pc:sldMkLst>
          <pc:docMk/>
          <pc:sldMk cId="3155583155" sldId="271"/>
        </pc:sldMkLst>
        <pc:spChg chg="mod">
          <ac:chgData name="Karla Plantak" userId="S::karla.plantak@skole.hr::f3dc069f-33fe-4826-8043-3e8f90fdf8c2" providerId="AD" clId="Web-{FF4C192F-D9BC-4647-9253-66DF9F3BDCAD}" dt="2022-10-21T09:37:02.437" v="1"/>
          <ac:spMkLst>
            <pc:docMk/>
            <pc:sldMk cId="3155583155" sldId="271"/>
            <ac:spMk id="2" creationId="{DA32A158-9B9B-8862-AA6A-2B788C26A004}"/>
          </ac:spMkLst>
        </pc:spChg>
        <pc:spChg chg="mod">
          <ac:chgData name="Karla Plantak" userId="S::karla.plantak@skole.hr::f3dc069f-33fe-4826-8043-3e8f90fdf8c2" providerId="AD" clId="Web-{FF4C192F-D9BC-4647-9253-66DF9F3BDCAD}" dt="2022-10-21T09:37:02.437" v="1"/>
          <ac:spMkLst>
            <pc:docMk/>
            <pc:sldMk cId="3155583155" sldId="271"/>
            <ac:spMk id="3" creationId="{D74397AD-3305-FD0F-3C42-E18B0B299849}"/>
          </ac:spMkLst>
        </pc:spChg>
        <pc:spChg chg="add">
          <ac:chgData name="Karla Plantak" userId="S::karla.plantak@skole.hr::f3dc069f-33fe-4826-8043-3e8f90fdf8c2" providerId="AD" clId="Web-{FF4C192F-D9BC-4647-9253-66DF9F3BDCAD}" dt="2022-10-21T09:37:02.437" v="1"/>
          <ac:spMkLst>
            <pc:docMk/>
            <pc:sldMk cId="3155583155" sldId="271"/>
            <ac:spMk id="14" creationId="{3F088236-D655-4F88-B238-E16762358025}"/>
          </ac:spMkLst>
        </pc:spChg>
        <pc:spChg chg="add">
          <ac:chgData name="Karla Plantak" userId="S::karla.plantak@skole.hr::f3dc069f-33fe-4826-8043-3e8f90fdf8c2" providerId="AD" clId="Web-{FF4C192F-D9BC-4647-9253-66DF9F3BDCAD}" dt="2022-10-21T09:37:02.437" v="1"/>
          <ac:spMkLst>
            <pc:docMk/>
            <pc:sldMk cId="3155583155" sldId="271"/>
            <ac:spMk id="16" creationId="{3DAC0C92-199E-475C-9390-119A9B027276}"/>
          </ac:spMkLst>
        </pc:spChg>
        <pc:spChg chg="add">
          <ac:chgData name="Karla Plantak" userId="S::karla.plantak@skole.hr::f3dc069f-33fe-4826-8043-3e8f90fdf8c2" providerId="AD" clId="Web-{FF4C192F-D9BC-4647-9253-66DF9F3BDCAD}" dt="2022-10-21T09:37:02.437" v="1"/>
          <ac:spMkLst>
            <pc:docMk/>
            <pc:sldMk cId="3155583155" sldId="271"/>
            <ac:spMk id="18" creationId="{C4CFB339-0ED8-4FE2-9EF1-6D1375B8499B}"/>
          </ac:spMkLst>
        </pc:spChg>
        <pc:spChg chg="add">
          <ac:chgData name="Karla Plantak" userId="S::karla.plantak@skole.hr::f3dc069f-33fe-4826-8043-3e8f90fdf8c2" providerId="AD" clId="Web-{FF4C192F-D9BC-4647-9253-66DF9F3BDCAD}" dt="2022-10-21T09:37:02.437" v="1"/>
          <ac:spMkLst>
            <pc:docMk/>
            <pc:sldMk cId="3155583155" sldId="271"/>
            <ac:spMk id="20" creationId="{31896C80-2069-4431-9C19-83B913734490}"/>
          </ac:spMkLst>
        </pc:spChg>
        <pc:spChg chg="add">
          <ac:chgData name="Karla Plantak" userId="S::karla.plantak@skole.hr::f3dc069f-33fe-4826-8043-3e8f90fdf8c2" providerId="AD" clId="Web-{FF4C192F-D9BC-4647-9253-66DF9F3BDCAD}" dt="2022-10-21T09:37:02.437" v="1"/>
          <ac:spMkLst>
            <pc:docMk/>
            <pc:sldMk cId="3155583155" sldId="271"/>
            <ac:spMk id="22" creationId="{BF120A21-0841-4823-B0C4-28AEBCEF9B78}"/>
          </ac:spMkLst>
        </pc:spChg>
        <pc:spChg chg="add">
          <ac:chgData name="Karla Plantak" userId="S::karla.plantak@skole.hr::f3dc069f-33fe-4826-8043-3e8f90fdf8c2" providerId="AD" clId="Web-{FF4C192F-D9BC-4647-9253-66DF9F3BDCAD}" dt="2022-10-21T09:37:02.437" v="1"/>
          <ac:spMkLst>
            <pc:docMk/>
            <pc:sldMk cId="3155583155" sldId="271"/>
            <ac:spMk id="24" creationId="{DBB05BAE-BBD3-4289-899F-A6851503C6B0}"/>
          </ac:spMkLst>
        </pc:spChg>
        <pc:spChg chg="add">
          <ac:chgData name="Karla Plantak" userId="S::karla.plantak@skole.hr::f3dc069f-33fe-4826-8043-3e8f90fdf8c2" providerId="AD" clId="Web-{FF4C192F-D9BC-4647-9253-66DF9F3BDCAD}" dt="2022-10-21T09:37:02.437" v="1"/>
          <ac:spMkLst>
            <pc:docMk/>
            <pc:sldMk cId="3155583155" sldId="271"/>
            <ac:spMk id="26" creationId="{9874D11C-36F5-4BBE-A490-019A54E953B0}"/>
          </ac:spMkLst>
        </pc:spChg>
        <pc:picChg chg="add mod ord">
          <ac:chgData name="Karla Plantak" userId="S::karla.plantak@skole.hr::f3dc069f-33fe-4826-8043-3e8f90fdf8c2" providerId="AD" clId="Web-{FF4C192F-D9BC-4647-9253-66DF9F3BDCAD}" dt="2022-10-21T09:37:02.437" v="1"/>
          <ac:picMkLst>
            <pc:docMk/>
            <pc:sldMk cId="3155583155" sldId="271"/>
            <ac:picMk id="5" creationId="{5F98FCCD-F007-96E0-D09D-7B8D1CCCFBF7}"/>
          </ac:picMkLst>
        </pc:picChg>
        <pc:cxnChg chg="add">
          <ac:chgData name="Karla Plantak" userId="S::karla.plantak@skole.hr::f3dc069f-33fe-4826-8043-3e8f90fdf8c2" providerId="AD" clId="Web-{FF4C192F-D9BC-4647-9253-66DF9F3BDCAD}" dt="2022-10-21T09:37:02.437" v="1"/>
          <ac:cxnSpMkLst>
            <pc:docMk/>
            <pc:sldMk cId="3155583155" sldId="271"/>
            <ac:cxnSpMk id="10" creationId="{64FA5DFF-7FE6-4855-84E6-DFA78EE978BD}"/>
          </ac:cxnSpMkLst>
        </pc:cxnChg>
        <pc:cxnChg chg="add">
          <ac:chgData name="Karla Plantak" userId="S::karla.plantak@skole.hr::f3dc069f-33fe-4826-8043-3e8f90fdf8c2" providerId="AD" clId="Web-{FF4C192F-D9BC-4647-9253-66DF9F3BDCAD}" dt="2022-10-21T09:37:02.437" v="1"/>
          <ac:cxnSpMkLst>
            <pc:docMk/>
            <pc:sldMk cId="3155583155" sldId="271"/>
            <ac:cxnSpMk id="12" creationId="{2AFD8CBA-54A3-4363-991B-B9C631BBFA74}"/>
          </ac:cxnSpMkLst>
        </pc:cxnChg>
      </pc:sldChg>
    </pc:docChg>
  </pc:docChgLst>
  <pc:docChgLst>
    <pc:chgData name="Jurica Geček" userId="S::jurica.gecek1@skole.hr::2413c452-49ac-43ce-8f57-16ac0758b083" providerId="AD" clId="Web-{C8D2614E-0CFA-4380-9D38-21970B407875}"/>
    <pc:docChg chg="modSld">
      <pc:chgData name="Jurica Geček" userId="S::jurica.gecek1@skole.hr::2413c452-49ac-43ce-8f57-16ac0758b083" providerId="AD" clId="Web-{C8D2614E-0CFA-4380-9D38-21970B407875}" dt="2022-10-21T09:09:56.599" v="3" actId="20577"/>
      <pc:docMkLst>
        <pc:docMk/>
      </pc:docMkLst>
      <pc:sldChg chg="modSp">
        <pc:chgData name="Jurica Geček" userId="S::jurica.gecek1@skole.hr::2413c452-49ac-43ce-8f57-16ac0758b083" providerId="AD" clId="Web-{C8D2614E-0CFA-4380-9D38-21970B407875}" dt="2022-10-21T09:09:56.599" v="3" actId="20577"/>
        <pc:sldMkLst>
          <pc:docMk/>
          <pc:sldMk cId="2278166013" sldId="268"/>
        </pc:sldMkLst>
        <pc:spChg chg="mod">
          <ac:chgData name="Jurica Geček" userId="S::jurica.gecek1@skole.hr::2413c452-49ac-43ce-8f57-16ac0758b083" providerId="AD" clId="Web-{C8D2614E-0CFA-4380-9D38-21970B407875}" dt="2022-10-21T09:09:56.599" v="3" actId="20577"/>
          <ac:spMkLst>
            <pc:docMk/>
            <pc:sldMk cId="2278166013" sldId="268"/>
            <ac:spMk id="3" creationId="{E4C70201-41CC-4F9B-960F-399F140AE77E}"/>
          </ac:spMkLst>
        </pc:spChg>
      </pc:sldChg>
    </pc:docChg>
  </pc:docChgLst>
  <pc:docChgLst>
    <pc:chgData name="Jurica Geček" userId="S::jurica.gecek1@skole.hr::2413c452-49ac-43ce-8f57-16ac0758b083" providerId="AD" clId="Web-{1C1BAE29-171F-4464-BE43-1D449746D2A9}"/>
    <pc:docChg chg="addSld delSld modSld modSection">
      <pc:chgData name="Jurica Geček" userId="S::jurica.gecek1@skole.hr::2413c452-49ac-43ce-8f57-16ac0758b083" providerId="AD" clId="Web-{1C1BAE29-171F-4464-BE43-1D449746D2A9}" dt="2022-10-21T10:08:31.952" v="154"/>
      <pc:docMkLst>
        <pc:docMk/>
      </pc:docMkLst>
      <pc:sldChg chg="addSp delSp modSp addAnim modAnim">
        <pc:chgData name="Jurica Geček" userId="S::jurica.gecek1@skole.hr::2413c452-49ac-43ce-8f57-16ac0758b083" providerId="AD" clId="Web-{1C1BAE29-171F-4464-BE43-1D449746D2A9}" dt="2022-10-21T10:03:58.179" v="133"/>
        <pc:sldMkLst>
          <pc:docMk/>
          <pc:sldMk cId="3419560712" sldId="257"/>
        </pc:sldMkLst>
        <pc:spChg chg="mod">
          <ac:chgData name="Jurica Geček" userId="S::jurica.gecek1@skole.hr::2413c452-49ac-43ce-8f57-16ac0758b083" providerId="AD" clId="Web-{1C1BAE29-171F-4464-BE43-1D449746D2A9}" dt="2022-10-21T09:55:59.197" v="126"/>
          <ac:spMkLst>
            <pc:docMk/>
            <pc:sldMk cId="3419560712" sldId="257"/>
            <ac:spMk id="2" creationId="{11898862-56D8-45CD-B1BB-5E27B25E9E37}"/>
          </ac:spMkLst>
        </pc:spChg>
        <pc:spChg chg="mod">
          <ac:chgData name="Jurica Geček" userId="S::jurica.gecek1@skole.hr::2413c452-49ac-43ce-8f57-16ac0758b083" providerId="AD" clId="Web-{1C1BAE29-171F-4464-BE43-1D449746D2A9}" dt="2022-10-21T10:01:14.299" v="127" actId="20577"/>
          <ac:spMkLst>
            <pc:docMk/>
            <pc:sldMk cId="3419560712" sldId="257"/>
            <ac:spMk id="3" creationId="{16547FB3-05A1-4D76-B19B-F440E2F8DDDF}"/>
          </ac:spMkLst>
        </pc:spChg>
        <pc:spChg chg="del">
          <ac:chgData name="Jurica Geček" userId="S::jurica.gecek1@skole.hr::2413c452-49ac-43ce-8f57-16ac0758b083" providerId="AD" clId="Web-{1C1BAE29-171F-4464-BE43-1D449746D2A9}" dt="2022-10-21T09:55:59.197" v="126"/>
          <ac:spMkLst>
            <pc:docMk/>
            <pc:sldMk cId="3419560712" sldId="257"/>
            <ac:spMk id="9" creationId="{3BCB5F6A-9EB0-40B0-9D13-3023E9A20508}"/>
          </ac:spMkLst>
        </pc:spChg>
        <pc:spChg chg="add">
          <ac:chgData name="Jurica Geček" userId="S::jurica.gecek1@skole.hr::2413c452-49ac-43ce-8f57-16ac0758b083" providerId="AD" clId="Web-{1C1BAE29-171F-4464-BE43-1D449746D2A9}" dt="2022-10-21T09:55:59.197" v="126"/>
          <ac:spMkLst>
            <pc:docMk/>
            <pc:sldMk cId="3419560712" sldId="257"/>
            <ac:spMk id="18" creationId="{3F088236-D655-4F88-B238-E16762358025}"/>
          </ac:spMkLst>
        </pc:spChg>
        <pc:spChg chg="add">
          <ac:chgData name="Jurica Geček" userId="S::jurica.gecek1@skole.hr::2413c452-49ac-43ce-8f57-16ac0758b083" providerId="AD" clId="Web-{1C1BAE29-171F-4464-BE43-1D449746D2A9}" dt="2022-10-21T09:55:59.197" v="126"/>
          <ac:spMkLst>
            <pc:docMk/>
            <pc:sldMk cId="3419560712" sldId="257"/>
            <ac:spMk id="20" creationId="{3DAC0C92-199E-475C-9390-119A9B027276}"/>
          </ac:spMkLst>
        </pc:spChg>
        <pc:spChg chg="add">
          <ac:chgData name="Jurica Geček" userId="S::jurica.gecek1@skole.hr::2413c452-49ac-43ce-8f57-16ac0758b083" providerId="AD" clId="Web-{1C1BAE29-171F-4464-BE43-1D449746D2A9}" dt="2022-10-21T09:55:59.197" v="126"/>
          <ac:spMkLst>
            <pc:docMk/>
            <pc:sldMk cId="3419560712" sldId="257"/>
            <ac:spMk id="22" creationId="{C4CFB339-0ED8-4FE2-9EF1-6D1375B8499B}"/>
          </ac:spMkLst>
        </pc:spChg>
        <pc:spChg chg="add">
          <ac:chgData name="Jurica Geček" userId="S::jurica.gecek1@skole.hr::2413c452-49ac-43ce-8f57-16ac0758b083" providerId="AD" clId="Web-{1C1BAE29-171F-4464-BE43-1D449746D2A9}" dt="2022-10-21T09:55:59.197" v="126"/>
          <ac:spMkLst>
            <pc:docMk/>
            <pc:sldMk cId="3419560712" sldId="257"/>
            <ac:spMk id="24" creationId="{31896C80-2069-4431-9C19-83B913734490}"/>
          </ac:spMkLst>
        </pc:spChg>
        <pc:spChg chg="add">
          <ac:chgData name="Jurica Geček" userId="S::jurica.gecek1@skole.hr::2413c452-49ac-43ce-8f57-16ac0758b083" providerId="AD" clId="Web-{1C1BAE29-171F-4464-BE43-1D449746D2A9}" dt="2022-10-21T09:55:59.197" v="126"/>
          <ac:spMkLst>
            <pc:docMk/>
            <pc:sldMk cId="3419560712" sldId="257"/>
            <ac:spMk id="26" creationId="{BF120A21-0841-4823-B0C4-28AEBCEF9B78}"/>
          </ac:spMkLst>
        </pc:spChg>
        <pc:spChg chg="add">
          <ac:chgData name="Jurica Geček" userId="S::jurica.gecek1@skole.hr::2413c452-49ac-43ce-8f57-16ac0758b083" providerId="AD" clId="Web-{1C1BAE29-171F-4464-BE43-1D449746D2A9}" dt="2022-10-21T09:55:59.197" v="126"/>
          <ac:spMkLst>
            <pc:docMk/>
            <pc:sldMk cId="3419560712" sldId="257"/>
            <ac:spMk id="28" creationId="{DBB05BAE-BBD3-4289-899F-A6851503C6B0}"/>
          </ac:spMkLst>
        </pc:spChg>
        <pc:spChg chg="add">
          <ac:chgData name="Jurica Geček" userId="S::jurica.gecek1@skole.hr::2413c452-49ac-43ce-8f57-16ac0758b083" providerId="AD" clId="Web-{1C1BAE29-171F-4464-BE43-1D449746D2A9}" dt="2022-10-21T09:55:59.197" v="126"/>
          <ac:spMkLst>
            <pc:docMk/>
            <pc:sldMk cId="3419560712" sldId="257"/>
            <ac:spMk id="30" creationId="{9874D11C-36F5-4BBE-A490-019A54E953B0}"/>
          </ac:spMkLst>
        </pc:spChg>
        <pc:picChg chg="del">
          <ac:chgData name="Jurica Geček" userId="S::jurica.gecek1@skole.hr::2413c452-49ac-43ce-8f57-16ac0758b083" providerId="AD" clId="Web-{1C1BAE29-171F-4464-BE43-1D449746D2A9}" dt="2022-10-21T09:55:48.165" v="120"/>
          <ac:picMkLst>
            <pc:docMk/>
            <pc:sldMk cId="3419560712" sldId="257"/>
            <ac:picMk id="4" creationId="{CAED44DC-5BE5-9130-8CCB-F228D7F328B7}"/>
          </ac:picMkLst>
        </pc:picChg>
        <pc:picChg chg="add mod ord">
          <ac:chgData name="Jurica Geček" userId="S::jurica.gecek1@skole.hr::2413c452-49ac-43ce-8f57-16ac0758b083" providerId="AD" clId="Web-{1C1BAE29-171F-4464-BE43-1D449746D2A9}" dt="2022-10-21T09:55:59.197" v="126"/>
          <ac:picMkLst>
            <pc:docMk/>
            <pc:sldMk cId="3419560712" sldId="257"/>
            <ac:picMk id="5" creationId="{F4144FC2-353C-2E38-D648-12A11A6E93F1}"/>
          </ac:picMkLst>
        </pc:picChg>
        <pc:cxnChg chg="add">
          <ac:chgData name="Jurica Geček" userId="S::jurica.gecek1@skole.hr::2413c452-49ac-43ce-8f57-16ac0758b083" providerId="AD" clId="Web-{1C1BAE29-171F-4464-BE43-1D449746D2A9}" dt="2022-10-21T09:55:59.197" v="126"/>
          <ac:cxnSpMkLst>
            <pc:docMk/>
            <pc:sldMk cId="3419560712" sldId="257"/>
            <ac:cxnSpMk id="14" creationId="{64FA5DFF-7FE6-4855-84E6-DFA78EE978BD}"/>
          </ac:cxnSpMkLst>
        </pc:cxnChg>
        <pc:cxnChg chg="add">
          <ac:chgData name="Jurica Geček" userId="S::jurica.gecek1@skole.hr::2413c452-49ac-43ce-8f57-16ac0758b083" providerId="AD" clId="Web-{1C1BAE29-171F-4464-BE43-1D449746D2A9}" dt="2022-10-21T09:55:59.197" v="126"/>
          <ac:cxnSpMkLst>
            <pc:docMk/>
            <pc:sldMk cId="3419560712" sldId="257"/>
            <ac:cxnSpMk id="16" creationId="{2AFD8CBA-54A3-4363-991B-B9C631BBFA74}"/>
          </ac:cxnSpMkLst>
        </pc:cxnChg>
      </pc:sldChg>
      <pc:sldChg chg="modSp modAnim">
        <pc:chgData name="Jurica Geček" userId="S::jurica.gecek1@skole.hr::2413c452-49ac-43ce-8f57-16ac0758b083" providerId="AD" clId="Web-{1C1BAE29-171F-4464-BE43-1D449746D2A9}" dt="2022-10-21T10:04:15.273" v="137"/>
        <pc:sldMkLst>
          <pc:docMk/>
          <pc:sldMk cId="2307249216" sldId="260"/>
        </pc:sldMkLst>
        <pc:picChg chg="mod">
          <ac:chgData name="Jurica Geček" userId="S::jurica.gecek1@skole.hr::2413c452-49ac-43ce-8f57-16ac0758b083" providerId="AD" clId="Web-{1C1BAE29-171F-4464-BE43-1D449746D2A9}" dt="2022-10-21T09:49:31.436" v="118" actId="14100"/>
          <ac:picMkLst>
            <pc:docMk/>
            <pc:sldMk cId="2307249216" sldId="260"/>
            <ac:picMk id="5122" creationId="{F75EEBDE-D95F-475F-89E2-6154E38A1619}"/>
          </ac:picMkLst>
        </pc:picChg>
      </pc:sldChg>
      <pc:sldChg chg="addSp delSp modSp addAnim modAnim">
        <pc:chgData name="Jurica Geček" userId="S::jurica.gecek1@skole.hr::2413c452-49ac-43ce-8f57-16ac0758b083" providerId="AD" clId="Web-{1C1BAE29-171F-4464-BE43-1D449746D2A9}" dt="2022-10-21T10:04:21.945" v="139"/>
        <pc:sldMkLst>
          <pc:docMk/>
          <pc:sldMk cId="4244807416" sldId="262"/>
        </pc:sldMkLst>
        <pc:spChg chg="mod">
          <ac:chgData name="Jurica Geček" userId="S::jurica.gecek1@skole.hr::2413c452-49ac-43ce-8f57-16ac0758b083" providerId="AD" clId="Web-{1C1BAE29-171F-4464-BE43-1D449746D2A9}" dt="2022-10-21T09:54:35.929" v="119"/>
          <ac:spMkLst>
            <pc:docMk/>
            <pc:sldMk cId="4244807416" sldId="262"/>
            <ac:spMk id="2" creationId="{4C05CD64-5132-9E03-7629-FE91DD4F71A6}"/>
          </ac:spMkLst>
        </pc:spChg>
        <pc:spChg chg="mod">
          <ac:chgData name="Jurica Geček" userId="S::jurica.gecek1@skole.hr::2413c452-49ac-43ce-8f57-16ac0758b083" providerId="AD" clId="Web-{1C1BAE29-171F-4464-BE43-1D449746D2A9}" dt="2022-10-21T09:54:35.929" v="119"/>
          <ac:spMkLst>
            <pc:docMk/>
            <pc:sldMk cId="4244807416" sldId="262"/>
            <ac:spMk id="3" creationId="{5A19956F-68C0-01FF-6278-8927BF7995AD}"/>
          </ac:spMkLst>
        </pc:spChg>
        <pc:spChg chg="del">
          <ac:chgData name="Jurica Geček" userId="S::jurica.gecek1@skole.hr::2413c452-49ac-43ce-8f57-16ac0758b083" providerId="AD" clId="Web-{1C1BAE29-171F-4464-BE43-1D449746D2A9}" dt="2022-10-21T09:54:35.929" v="119"/>
          <ac:spMkLst>
            <pc:docMk/>
            <pc:sldMk cId="4244807416" sldId="262"/>
            <ac:spMk id="32" creationId="{3BCB5F6A-9EB0-40B0-9D13-3023E9A20508}"/>
          </ac:spMkLst>
        </pc:spChg>
        <pc:spChg chg="add">
          <ac:chgData name="Jurica Geček" userId="S::jurica.gecek1@skole.hr::2413c452-49ac-43ce-8f57-16ac0758b083" providerId="AD" clId="Web-{1C1BAE29-171F-4464-BE43-1D449746D2A9}" dt="2022-10-21T09:54:35.929" v="119"/>
          <ac:spMkLst>
            <pc:docMk/>
            <pc:sldMk cId="4244807416" sldId="262"/>
            <ac:spMk id="41" creationId="{3F088236-D655-4F88-B238-E16762358025}"/>
          </ac:spMkLst>
        </pc:spChg>
        <pc:spChg chg="add">
          <ac:chgData name="Jurica Geček" userId="S::jurica.gecek1@skole.hr::2413c452-49ac-43ce-8f57-16ac0758b083" providerId="AD" clId="Web-{1C1BAE29-171F-4464-BE43-1D449746D2A9}" dt="2022-10-21T09:54:35.929" v="119"/>
          <ac:spMkLst>
            <pc:docMk/>
            <pc:sldMk cId="4244807416" sldId="262"/>
            <ac:spMk id="43" creationId="{3DAC0C92-199E-475C-9390-119A9B027276}"/>
          </ac:spMkLst>
        </pc:spChg>
        <pc:spChg chg="add">
          <ac:chgData name="Jurica Geček" userId="S::jurica.gecek1@skole.hr::2413c452-49ac-43ce-8f57-16ac0758b083" providerId="AD" clId="Web-{1C1BAE29-171F-4464-BE43-1D449746D2A9}" dt="2022-10-21T09:54:35.929" v="119"/>
          <ac:spMkLst>
            <pc:docMk/>
            <pc:sldMk cId="4244807416" sldId="262"/>
            <ac:spMk id="45" creationId="{C4CFB339-0ED8-4FE2-9EF1-6D1375B8499B}"/>
          </ac:spMkLst>
        </pc:spChg>
        <pc:spChg chg="add">
          <ac:chgData name="Jurica Geček" userId="S::jurica.gecek1@skole.hr::2413c452-49ac-43ce-8f57-16ac0758b083" providerId="AD" clId="Web-{1C1BAE29-171F-4464-BE43-1D449746D2A9}" dt="2022-10-21T09:54:35.929" v="119"/>
          <ac:spMkLst>
            <pc:docMk/>
            <pc:sldMk cId="4244807416" sldId="262"/>
            <ac:spMk id="47" creationId="{31896C80-2069-4431-9C19-83B913734490}"/>
          </ac:spMkLst>
        </pc:spChg>
        <pc:spChg chg="add">
          <ac:chgData name="Jurica Geček" userId="S::jurica.gecek1@skole.hr::2413c452-49ac-43ce-8f57-16ac0758b083" providerId="AD" clId="Web-{1C1BAE29-171F-4464-BE43-1D449746D2A9}" dt="2022-10-21T09:54:35.929" v="119"/>
          <ac:spMkLst>
            <pc:docMk/>
            <pc:sldMk cId="4244807416" sldId="262"/>
            <ac:spMk id="49" creationId="{BF120A21-0841-4823-B0C4-28AEBCEF9B78}"/>
          </ac:spMkLst>
        </pc:spChg>
        <pc:spChg chg="add">
          <ac:chgData name="Jurica Geček" userId="S::jurica.gecek1@skole.hr::2413c452-49ac-43ce-8f57-16ac0758b083" providerId="AD" clId="Web-{1C1BAE29-171F-4464-BE43-1D449746D2A9}" dt="2022-10-21T09:54:35.929" v="119"/>
          <ac:spMkLst>
            <pc:docMk/>
            <pc:sldMk cId="4244807416" sldId="262"/>
            <ac:spMk id="51" creationId="{DBB05BAE-BBD3-4289-899F-A6851503C6B0}"/>
          </ac:spMkLst>
        </pc:spChg>
        <pc:spChg chg="add">
          <ac:chgData name="Jurica Geček" userId="S::jurica.gecek1@skole.hr::2413c452-49ac-43ce-8f57-16ac0758b083" providerId="AD" clId="Web-{1C1BAE29-171F-4464-BE43-1D449746D2A9}" dt="2022-10-21T09:54:35.929" v="119"/>
          <ac:spMkLst>
            <pc:docMk/>
            <pc:sldMk cId="4244807416" sldId="262"/>
            <ac:spMk id="53" creationId="{9874D11C-36F5-4BBE-A490-019A54E953B0}"/>
          </ac:spMkLst>
        </pc:spChg>
        <pc:picChg chg="mod ord">
          <ac:chgData name="Jurica Geček" userId="S::jurica.gecek1@skole.hr::2413c452-49ac-43ce-8f57-16ac0758b083" providerId="AD" clId="Web-{1C1BAE29-171F-4464-BE43-1D449746D2A9}" dt="2022-10-21T09:54:35.929" v="119"/>
          <ac:picMkLst>
            <pc:docMk/>
            <pc:sldMk cId="4244807416" sldId="262"/>
            <ac:picMk id="4" creationId="{2791B0A3-EAC7-EF58-2A3A-9A01765F8724}"/>
          </ac:picMkLst>
        </pc:picChg>
        <pc:cxnChg chg="add">
          <ac:chgData name="Jurica Geček" userId="S::jurica.gecek1@skole.hr::2413c452-49ac-43ce-8f57-16ac0758b083" providerId="AD" clId="Web-{1C1BAE29-171F-4464-BE43-1D449746D2A9}" dt="2022-10-21T09:54:35.929" v="119"/>
          <ac:cxnSpMkLst>
            <pc:docMk/>
            <pc:sldMk cId="4244807416" sldId="262"/>
            <ac:cxnSpMk id="37" creationId="{64FA5DFF-7FE6-4855-84E6-DFA78EE978BD}"/>
          </ac:cxnSpMkLst>
        </pc:cxnChg>
        <pc:cxnChg chg="add">
          <ac:chgData name="Jurica Geček" userId="S::jurica.gecek1@skole.hr::2413c452-49ac-43ce-8f57-16ac0758b083" providerId="AD" clId="Web-{1C1BAE29-171F-4464-BE43-1D449746D2A9}" dt="2022-10-21T09:54:35.929" v="119"/>
          <ac:cxnSpMkLst>
            <pc:docMk/>
            <pc:sldMk cId="4244807416" sldId="262"/>
            <ac:cxnSpMk id="39" creationId="{2AFD8CBA-54A3-4363-991B-B9C631BBFA74}"/>
          </ac:cxnSpMkLst>
        </pc:cxnChg>
      </pc:sldChg>
      <pc:sldChg chg="del">
        <pc:chgData name="Jurica Geček" userId="S::jurica.gecek1@skole.hr::2413c452-49ac-43ce-8f57-16ac0758b083" providerId="AD" clId="Web-{1C1BAE29-171F-4464-BE43-1D449746D2A9}" dt="2022-10-21T09:44:01.114" v="72"/>
        <pc:sldMkLst>
          <pc:docMk/>
          <pc:sldMk cId="36708174" sldId="264"/>
        </pc:sldMkLst>
      </pc:sldChg>
      <pc:sldChg chg="del">
        <pc:chgData name="Jurica Geček" userId="S::jurica.gecek1@skole.hr::2413c452-49ac-43ce-8f57-16ac0758b083" providerId="AD" clId="Web-{1C1BAE29-171F-4464-BE43-1D449746D2A9}" dt="2022-10-21T09:45:31.554" v="85"/>
        <pc:sldMkLst>
          <pc:docMk/>
          <pc:sldMk cId="2278166013" sldId="268"/>
        </pc:sldMkLst>
      </pc:sldChg>
      <pc:sldChg chg="del">
        <pc:chgData name="Jurica Geček" userId="S::jurica.gecek1@skole.hr::2413c452-49ac-43ce-8f57-16ac0758b083" providerId="AD" clId="Web-{1C1BAE29-171F-4464-BE43-1D449746D2A9}" dt="2022-10-21T09:46:38.400" v="100"/>
        <pc:sldMkLst>
          <pc:docMk/>
          <pc:sldMk cId="3602517745" sldId="269"/>
        </pc:sldMkLst>
      </pc:sldChg>
      <pc:sldChg chg="modSp addAnim modAnim">
        <pc:chgData name="Jurica Geček" userId="S::jurica.gecek1@skole.hr::2413c452-49ac-43ce-8f57-16ac0758b083" providerId="AD" clId="Web-{1C1BAE29-171F-4464-BE43-1D449746D2A9}" dt="2022-10-21T10:05:40.603" v="146"/>
        <pc:sldMkLst>
          <pc:docMk/>
          <pc:sldMk cId="3173775127" sldId="270"/>
        </pc:sldMkLst>
        <pc:picChg chg="mod">
          <ac:chgData name="Jurica Geček" userId="S::jurica.gecek1@skole.hr::2413c452-49ac-43ce-8f57-16ac0758b083" providerId="AD" clId="Web-{1C1BAE29-171F-4464-BE43-1D449746D2A9}" dt="2022-10-21T10:03:00.521" v="129" actId="1076"/>
          <ac:picMkLst>
            <pc:docMk/>
            <pc:sldMk cId="3173775127" sldId="270"/>
            <ac:picMk id="1028" creationId="{E867D92A-3211-ECA3-0D0A-7D313D3E5D4B}"/>
          </ac:picMkLst>
        </pc:picChg>
      </pc:sldChg>
      <pc:sldChg chg="addAnim modAnim">
        <pc:chgData name="Jurica Geček" userId="S::jurica.gecek1@skole.hr::2413c452-49ac-43ce-8f57-16ac0758b083" providerId="AD" clId="Web-{1C1BAE29-171F-4464-BE43-1D449746D2A9}" dt="2022-10-21T10:07:01.402" v="151"/>
        <pc:sldMkLst>
          <pc:docMk/>
          <pc:sldMk cId="3155583155" sldId="271"/>
        </pc:sldMkLst>
      </pc:sldChg>
      <pc:sldChg chg="addSp modSp mod setBg addAnim modAnim">
        <pc:chgData name="Jurica Geček" userId="S::jurica.gecek1@skole.hr::2413c452-49ac-43ce-8f57-16ac0758b083" providerId="AD" clId="Web-{1C1BAE29-171F-4464-BE43-1D449746D2A9}" dt="2022-10-21T10:04:36.555" v="144"/>
        <pc:sldMkLst>
          <pc:docMk/>
          <pc:sldMk cId="1065614083" sldId="272"/>
        </pc:sldMkLst>
        <pc:spChg chg="mod">
          <ac:chgData name="Jurica Geček" userId="S::jurica.gecek1@skole.hr::2413c452-49ac-43ce-8f57-16ac0758b083" providerId="AD" clId="Web-{1C1BAE29-171F-4464-BE43-1D449746D2A9}" dt="2022-10-21T09:41:17.422" v="48"/>
          <ac:spMkLst>
            <pc:docMk/>
            <pc:sldMk cId="1065614083" sldId="272"/>
            <ac:spMk id="2" creationId="{E462575C-96F8-6C9A-D674-45249852D216}"/>
          </ac:spMkLst>
        </pc:spChg>
        <pc:spChg chg="mod">
          <ac:chgData name="Jurica Geček" userId="S::jurica.gecek1@skole.hr::2413c452-49ac-43ce-8f57-16ac0758b083" providerId="AD" clId="Web-{1C1BAE29-171F-4464-BE43-1D449746D2A9}" dt="2022-10-21T09:43:47.457" v="71" actId="20577"/>
          <ac:spMkLst>
            <pc:docMk/>
            <pc:sldMk cId="1065614083" sldId="272"/>
            <ac:spMk id="3" creationId="{4E7A5120-A0A8-0D40-7691-414EC9ED7A1A}"/>
          </ac:spMkLst>
        </pc:spChg>
        <pc:spChg chg="add">
          <ac:chgData name="Jurica Geček" userId="S::jurica.gecek1@skole.hr::2413c452-49ac-43ce-8f57-16ac0758b083" providerId="AD" clId="Web-{1C1BAE29-171F-4464-BE43-1D449746D2A9}" dt="2022-10-21T09:41:17.422" v="48"/>
          <ac:spMkLst>
            <pc:docMk/>
            <pc:sldMk cId="1065614083" sldId="272"/>
            <ac:spMk id="14" creationId="{3F088236-D655-4F88-B238-E16762358025}"/>
          </ac:spMkLst>
        </pc:spChg>
        <pc:spChg chg="add">
          <ac:chgData name="Jurica Geček" userId="S::jurica.gecek1@skole.hr::2413c452-49ac-43ce-8f57-16ac0758b083" providerId="AD" clId="Web-{1C1BAE29-171F-4464-BE43-1D449746D2A9}" dt="2022-10-21T09:41:17.422" v="48"/>
          <ac:spMkLst>
            <pc:docMk/>
            <pc:sldMk cId="1065614083" sldId="272"/>
            <ac:spMk id="16" creationId="{3DAC0C92-199E-475C-9390-119A9B027276}"/>
          </ac:spMkLst>
        </pc:spChg>
        <pc:spChg chg="add">
          <ac:chgData name="Jurica Geček" userId="S::jurica.gecek1@skole.hr::2413c452-49ac-43ce-8f57-16ac0758b083" providerId="AD" clId="Web-{1C1BAE29-171F-4464-BE43-1D449746D2A9}" dt="2022-10-21T09:41:17.422" v="48"/>
          <ac:spMkLst>
            <pc:docMk/>
            <pc:sldMk cId="1065614083" sldId="272"/>
            <ac:spMk id="18" creationId="{C4CFB339-0ED8-4FE2-9EF1-6D1375B8499B}"/>
          </ac:spMkLst>
        </pc:spChg>
        <pc:spChg chg="add">
          <ac:chgData name="Jurica Geček" userId="S::jurica.gecek1@skole.hr::2413c452-49ac-43ce-8f57-16ac0758b083" providerId="AD" clId="Web-{1C1BAE29-171F-4464-BE43-1D449746D2A9}" dt="2022-10-21T09:41:17.422" v="48"/>
          <ac:spMkLst>
            <pc:docMk/>
            <pc:sldMk cId="1065614083" sldId="272"/>
            <ac:spMk id="20" creationId="{31896C80-2069-4431-9C19-83B913734490}"/>
          </ac:spMkLst>
        </pc:spChg>
        <pc:spChg chg="add">
          <ac:chgData name="Jurica Geček" userId="S::jurica.gecek1@skole.hr::2413c452-49ac-43ce-8f57-16ac0758b083" providerId="AD" clId="Web-{1C1BAE29-171F-4464-BE43-1D449746D2A9}" dt="2022-10-21T09:41:17.422" v="48"/>
          <ac:spMkLst>
            <pc:docMk/>
            <pc:sldMk cId="1065614083" sldId="272"/>
            <ac:spMk id="22" creationId="{BF120A21-0841-4823-B0C4-28AEBCEF9B78}"/>
          </ac:spMkLst>
        </pc:spChg>
        <pc:spChg chg="add">
          <ac:chgData name="Jurica Geček" userId="S::jurica.gecek1@skole.hr::2413c452-49ac-43ce-8f57-16ac0758b083" providerId="AD" clId="Web-{1C1BAE29-171F-4464-BE43-1D449746D2A9}" dt="2022-10-21T09:41:17.422" v="48"/>
          <ac:spMkLst>
            <pc:docMk/>
            <pc:sldMk cId="1065614083" sldId="272"/>
            <ac:spMk id="24" creationId="{DBB05BAE-BBD3-4289-899F-A6851503C6B0}"/>
          </ac:spMkLst>
        </pc:spChg>
        <pc:spChg chg="add">
          <ac:chgData name="Jurica Geček" userId="S::jurica.gecek1@skole.hr::2413c452-49ac-43ce-8f57-16ac0758b083" providerId="AD" clId="Web-{1C1BAE29-171F-4464-BE43-1D449746D2A9}" dt="2022-10-21T09:41:17.422" v="48"/>
          <ac:spMkLst>
            <pc:docMk/>
            <pc:sldMk cId="1065614083" sldId="272"/>
            <ac:spMk id="26" creationId="{9874D11C-36F5-4BBE-A490-019A54E953B0}"/>
          </ac:spMkLst>
        </pc:spChg>
        <pc:picChg chg="add mod ord">
          <ac:chgData name="Jurica Geček" userId="S::jurica.gecek1@skole.hr::2413c452-49ac-43ce-8f57-16ac0758b083" providerId="AD" clId="Web-{1C1BAE29-171F-4464-BE43-1D449746D2A9}" dt="2022-10-21T09:41:17.422" v="48"/>
          <ac:picMkLst>
            <pc:docMk/>
            <pc:sldMk cId="1065614083" sldId="272"/>
            <ac:picMk id="5" creationId="{05F18915-DBDD-C8E3-AA46-2ECB87C07B94}"/>
          </ac:picMkLst>
        </pc:picChg>
        <pc:cxnChg chg="add">
          <ac:chgData name="Jurica Geček" userId="S::jurica.gecek1@skole.hr::2413c452-49ac-43ce-8f57-16ac0758b083" providerId="AD" clId="Web-{1C1BAE29-171F-4464-BE43-1D449746D2A9}" dt="2022-10-21T09:41:17.422" v="48"/>
          <ac:cxnSpMkLst>
            <pc:docMk/>
            <pc:sldMk cId="1065614083" sldId="272"/>
            <ac:cxnSpMk id="10" creationId="{64FA5DFF-7FE6-4855-84E6-DFA78EE978BD}"/>
          </ac:cxnSpMkLst>
        </pc:cxnChg>
        <pc:cxnChg chg="add">
          <ac:chgData name="Jurica Geček" userId="S::jurica.gecek1@skole.hr::2413c452-49ac-43ce-8f57-16ac0758b083" providerId="AD" clId="Web-{1C1BAE29-171F-4464-BE43-1D449746D2A9}" dt="2022-10-21T09:41:17.422" v="48"/>
          <ac:cxnSpMkLst>
            <pc:docMk/>
            <pc:sldMk cId="1065614083" sldId="272"/>
            <ac:cxnSpMk id="12" creationId="{2AFD8CBA-54A3-4363-991B-B9C631BBFA74}"/>
          </ac:cxnSpMkLst>
        </pc:cxnChg>
      </pc:sldChg>
      <pc:sldChg chg="addSp modSp new mod setBg modAnim">
        <pc:chgData name="Jurica Geček" userId="S::jurica.gecek1@skole.hr::2413c452-49ac-43ce-8f57-16ac0758b083" providerId="AD" clId="Web-{1C1BAE29-171F-4464-BE43-1D449746D2A9}" dt="2022-10-21T10:06:23.698" v="149"/>
        <pc:sldMkLst>
          <pc:docMk/>
          <pc:sldMk cId="2131620487" sldId="273"/>
        </pc:sldMkLst>
        <pc:spChg chg="mod">
          <ac:chgData name="Jurica Geček" userId="S::jurica.gecek1@skole.hr::2413c452-49ac-43ce-8f57-16ac0758b083" providerId="AD" clId="Web-{1C1BAE29-171F-4464-BE43-1D449746D2A9}" dt="2022-10-21T09:45:24.241" v="84"/>
          <ac:spMkLst>
            <pc:docMk/>
            <pc:sldMk cId="2131620487" sldId="273"/>
            <ac:spMk id="2" creationId="{B534988D-DC15-6EA5-D497-A935F5E11C66}"/>
          </ac:spMkLst>
        </pc:spChg>
        <pc:spChg chg="mod">
          <ac:chgData name="Jurica Geček" userId="S::jurica.gecek1@skole.hr::2413c452-49ac-43ce-8f57-16ac0758b083" providerId="AD" clId="Web-{1C1BAE29-171F-4464-BE43-1D449746D2A9}" dt="2022-10-21T09:45:24.241" v="84"/>
          <ac:spMkLst>
            <pc:docMk/>
            <pc:sldMk cId="2131620487" sldId="273"/>
            <ac:spMk id="3" creationId="{819EB0A1-D46E-3404-D483-54B7A76A9759}"/>
          </ac:spMkLst>
        </pc:spChg>
        <pc:spChg chg="add">
          <ac:chgData name="Jurica Geček" userId="S::jurica.gecek1@skole.hr::2413c452-49ac-43ce-8f57-16ac0758b083" providerId="AD" clId="Web-{1C1BAE29-171F-4464-BE43-1D449746D2A9}" dt="2022-10-21T09:45:24.241" v="84"/>
          <ac:spMkLst>
            <pc:docMk/>
            <pc:sldMk cId="2131620487" sldId="273"/>
            <ac:spMk id="14" creationId="{3F088236-D655-4F88-B238-E16762358025}"/>
          </ac:spMkLst>
        </pc:spChg>
        <pc:spChg chg="add">
          <ac:chgData name="Jurica Geček" userId="S::jurica.gecek1@skole.hr::2413c452-49ac-43ce-8f57-16ac0758b083" providerId="AD" clId="Web-{1C1BAE29-171F-4464-BE43-1D449746D2A9}" dt="2022-10-21T09:45:24.241" v="84"/>
          <ac:spMkLst>
            <pc:docMk/>
            <pc:sldMk cId="2131620487" sldId="273"/>
            <ac:spMk id="16" creationId="{3DAC0C92-199E-475C-9390-119A9B027276}"/>
          </ac:spMkLst>
        </pc:spChg>
        <pc:spChg chg="add">
          <ac:chgData name="Jurica Geček" userId="S::jurica.gecek1@skole.hr::2413c452-49ac-43ce-8f57-16ac0758b083" providerId="AD" clId="Web-{1C1BAE29-171F-4464-BE43-1D449746D2A9}" dt="2022-10-21T09:45:24.241" v="84"/>
          <ac:spMkLst>
            <pc:docMk/>
            <pc:sldMk cId="2131620487" sldId="273"/>
            <ac:spMk id="18" creationId="{C4CFB339-0ED8-4FE2-9EF1-6D1375B8499B}"/>
          </ac:spMkLst>
        </pc:spChg>
        <pc:spChg chg="add">
          <ac:chgData name="Jurica Geček" userId="S::jurica.gecek1@skole.hr::2413c452-49ac-43ce-8f57-16ac0758b083" providerId="AD" clId="Web-{1C1BAE29-171F-4464-BE43-1D449746D2A9}" dt="2022-10-21T09:45:24.241" v="84"/>
          <ac:spMkLst>
            <pc:docMk/>
            <pc:sldMk cId="2131620487" sldId="273"/>
            <ac:spMk id="20" creationId="{31896C80-2069-4431-9C19-83B913734490}"/>
          </ac:spMkLst>
        </pc:spChg>
        <pc:spChg chg="add">
          <ac:chgData name="Jurica Geček" userId="S::jurica.gecek1@skole.hr::2413c452-49ac-43ce-8f57-16ac0758b083" providerId="AD" clId="Web-{1C1BAE29-171F-4464-BE43-1D449746D2A9}" dt="2022-10-21T09:45:24.241" v="84"/>
          <ac:spMkLst>
            <pc:docMk/>
            <pc:sldMk cId="2131620487" sldId="273"/>
            <ac:spMk id="22" creationId="{BF120A21-0841-4823-B0C4-28AEBCEF9B78}"/>
          </ac:spMkLst>
        </pc:spChg>
        <pc:spChg chg="add">
          <ac:chgData name="Jurica Geček" userId="S::jurica.gecek1@skole.hr::2413c452-49ac-43ce-8f57-16ac0758b083" providerId="AD" clId="Web-{1C1BAE29-171F-4464-BE43-1D449746D2A9}" dt="2022-10-21T09:45:24.241" v="84"/>
          <ac:spMkLst>
            <pc:docMk/>
            <pc:sldMk cId="2131620487" sldId="273"/>
            <ac:spMk id="24" creationId="{DBB05BAE-BBD3-4289-899F-A6851503C6B0}"/>
          </ac:spMkLst>
        </pc:spChg>
        <pc:spChg chg="add">
          <ac:chgData name="Jurica Geček" userId="S::jurica.gecek1@skole.hr::2413c452-49ac-43ce-8f57-16ac0758b083" providerId="AD" clId="Web-{1C1BAE29-171F-4464-BE43-1D449746D2A9}" dt="2022-10-21T09:45:24.241" v="84"/>
          <ac:spMkLst>
            <pc:docMk/>
            <pc:sldMk cId="2131620487" sldId="273"/>
            <ac:spMk id="26" creationId="{9874D11C-36F5-4BBE-A490-019A54E953B0}"/>
          </ac:spMkLst>
        </pc:spChg>
        <pc:picChg chg="add mod ord">
          <ac:chgData name="Jurica Geček" userId="S::jurica.gecek1@skole.hr::2413c452-49ac-43ce-8f57-16ac0758b083" providerId="AD" clId="Web-{1C1BAE29-171F-4464-BE43-1D449746D2A9}" dt="2022-10-21T09:45:24.241" v="84"/>
          <ac:picMkLst>
            <pc:docMk/>
            <pc:sldMk cId="2131620487" sldId="273"/>
            <ac:picMk id="5" creationId="{1F42A54B-04F5-0D9D-E2B4-ACE31B563FCE}"/>
          </ac:picMkLst>
        </pc:picChg>
        <pc:cxnChg chg="add">
          <ac:chgData name="Jurica Geček" userId="S::jurica.gecek1@skole.hr::2413c452-49ac-43ce-8f57-16ac0758b083" providerId="AD" clId="Web-{1C1BAE29-171F-4464-BE43-1D449746D2A9}" dt="2022-10-21T09:45:24.241" v="84"/>
          <ac:cxnSpMkLst>
            <pc:docMk/>
            <pc:sldMk cId="2131620487" sldId="273"/>
            <ac:cxnSpMk id="10" creationId="{64FA5DFF-7FE6-4855-84E6-DFA78EE978BD}"/>
          </ac:cxnSpMkLst>
        </pc:cxnChg>
        <pc:cxnChg chg="add">
          <ac:chgData name="Jurica Geček" userId="S::jurica.gecek1@skole.hr::2413c452-49ac-43ce-8f57-16ac0758b083" providerId="AD" clId="Web-{1C1BAE29-171F-4464-BE43-1D449746D2A9}" dt="2022-10-21T09:45:24.241" v="84"/>
          <ac:cxnSpMkLst>
            <pc:docMk/>
            <pc:sldMk cId="2131620487" sldId="273"/>
            <ac:cxnSpMk id="12" creationId="{2AFD8CBA-54A3-4363-991B-B9C631BBFA74}"/>
          </ac:cxnSpMkLst>
        </pc:cxnChg>
      </pc:sldChg>
      <pc:sldChg chg="modAnim">
        <pc:chgData name="Jurica Geček" userId="S::jurica.gecek1@skole.hr::2413c452-49ac-43ce-8f57-16ac0758b083" providerId="AD" clId="Web-{1C1BAE29-171F-4464-BE43-1D449746D2A9}" dt="2022-10-21T10:06:10.620" v="148"/>
        <pc:sldMkLst>
          <pc:docMk/>
          <pc:sldMk cId="1136319516" sldId="274"/>
        </pc:sldMkLst>
      </pc:sldChg>
      <pc:sldChg chg="addSp modSp new mod setBg addAnim modAnim">
        <pc:chgData name="Jurica Geček" userId="S::jurica.gecek1@skole.hr::2413c452-49ac-43ce-8f57-16ac0758b083" providerId="AD" clId="Web-{1C1BAE29-171F-4464-BE43-1D449746D2A9}" dt="2022-10-21T10:08:31.952" v="154"/>
        <pc:sldMkLst>
          <pc:docMk/>
          <pc:sldMk cId="890404936" sldId="275"/>
        </pc:sldMkLst>
        <pc:spChg chg="mod">
          <ac:chgData name="Jurica Geček" userId="S::jurica.gecek1@skole.hr::2413c452-49ac-43ce-8f57-16ac0758b083" providerId="AD" clId="Web-{1C1BAE29-171F-4464-BE43-1D449746D2A9}" dt="2022-10-21T09:46:23.837" v="99"/>
          <ac:spMkLst>
            <pc:docMk/>
            <pc:sldMk cId="890404936" sldId="275"/>
            <ac:spMk id="2" creationId="{6C2B9188-A08B-D9C4-E155-F625016E9113}"/>
          </ac:spMkLst>
        </pc:spChg>
        <pc:spChg chg="mod">
          <ac:chgData name="Jurica Geček" userId="S::jurica.gecek1@skole.hr::2413c452-49ac-43ce-8f57-16ac0758b083" providerId="AD" clId="Web-{1C1BAE29-171F-4464-BE43-1D449746D2A9}" dt="2022-10-21T09:46:23.837" v="99"/>
          <ac:spMkLst>
            <pc:docMk/>
            <pc:sldMk cId="890404936" sldId="275"/>
            <ac:spMk id="3" creationId="{E8A92923-2C4D-98E3-9FEC-806A4DD5C4D2}"/>
          </ac:spMkLst>
        </pc:spChg>
        <pc:spChg chg="add">
          <ac:chgData name="Jurica Geček" userId="S::jurica.gecek1@skole.hr::2413c452-49ac-43ce-8f57-16ac0758b083" providerId="AD" clId="Web-{1C1BAE29-171F-4464-BE43-1D449746D2A9}" dt="2022-10-21T09:46:23.837" v="99"/>
          <ac:spMkLst>
            <pc:docMk/>
            <pc:sldMk cId="890404936" sldId="275"/>
            <ac:spMk id="12" creationId="{4BE9D4C4-9FA3-4885-A769-301639CC7AD4}"/>
          </ac:spMkLst>
        </pc:spChg>
        <pc:spChg chg="add">
          <ac:chgData name="Jurica Geček" userId="S::jurica.gecek1@skole.hr::2413c452-49ac-43ce-8f57-16ac0758b083" providerId="AD" clId="Web-{1C1BAE29-171F-4464-BE43-1D449746D2A9}" dt="2022-10-21T09:46:23.837" v="99"/>
          <ac:spMkLst>
            <pc:docMk/>
            <pc:sldMk cId="890404936" sldId="275"/>
            <ac:spMk id="14" creationId="{7EB6695E-BED5-4DA3-8C9B-AD301AEF4776}"/>
          </ac:spMkLst>
        </pc:spChg>
        <pc:picChg chg="add mod ord">
          <ac:chgData name="Jurica Geček" userId="S::jurica.gecek1@skole.hr::2413c452-49ac-43ce-8f57-16ac0758b083" providerId="AD" clId="Web-{1C1BAE29-171F-4464-BE43-1D449746D2A9}" dt="2022-10-21T09:46:23.837" v="99"/>
          <ac:picMkLst>
            <pc:docMk/>
            <pc:sldMk cId="890404936" sldId="275"/>
            <ac:picMk id="5" creationId="{D85D6C54-FD63-4E0A-059B-DDFBA6D0325D}"/>
          </ac:picMkLst>
        </pc:picChg>
        <pc:picChg chg="add mod ord">
          <ac:chgData name="Jurica Geček" userId="S::jurica.gecek1@skole.hr::2413c452-49ac-43ce-8f57-16ac0758b083" providerId="AD" clId="Web-{1C1BAE29-171F-4464-BE43-1D449746D2A9}" dt="2022-10-21T09:46:23.837" v="99"/>
          <ac:picMkLst>
            <pc:docMk/>
            <pc:sldMk cId="890404936" sldId="275"/>
            <ac:picMk id="7" creationId="{5D771310-49DF-B62E-E284-942E8783C8FC}"/>
          </ac:picMkLst>
        </pc:picChg>
      </pc:sldChg>
      <pc:sldChg chg="addSp new del addAnim">
        <pc:chgData name="Jurica Geček" userId="S::jurica.gecek1@skole.hr::2413c452-49ac-43ce-8f57-16ac0758b083" providerId="AD" clId="Web-{1C1BAE29-171F-4464-BE43-1D449746D2A9}" dt="2022-10-21T09:48:12.558" v="112"/>
        <pc:sldMkLst>
          <pc:docMk/>
          <pc:sldMk cId="2758668883" sldId="276"/>
        </pc:sldMkLst>
        <pc:picChg chg="add">
          <ac:chgData name="Jurica Geček" userId="S::jurica.gecek1@skole.hr::2413c452-49ac-43ce-8f57-16ac0758b083" providerId="AD" clId="Web-{1C1BAE29-171F-4464-BE43-1D449746D2A9}" dt="2022-10-21T09:48:07.480" v="111"/>
          <ac:picMkLst>
            <pc:docMk/>
            <pc:sldMk cId="2758668883" sldId="276"/>
            <ac:picMk id="5" creationId="{5D275F2D-67F1-F5CB-369C-02857539E120}"/>
          </ac:picMkLst>
        </pc:picChg>
      </pc:sldChg>
    </pc:docChg>
  </pc:docChgLst>
  <pc:docChgLst>
    <pc:chgData name="Karla Plantak" userId="S::karla.plantak@skole.hr::f3dc069f-33fe-4826-8043-3e8f90fdf8c2" providerId="AD" clId="Web-{829791B3-2F3D-4FD9-9DD3-5B5553640415}"/>
    <pc:docChg chg="modSld">
      <pc:chgData name="Karla Plantak" userId="S::karla.plantak@skole.hr::f3dc069f-33fe-4826-8043-3e8f90fdf8c2" providerId="AD" clId="Web-{829791B3-2F3D-4FD9-9DD3-5B5553640415}" dt="2022-10-21T09:12:43.553" v="3"/>
      <pc:docMkLst>
        <pc:docMk/>
      </pc:docMkLst>
      <pc:sldChg chg="addSp delSp modSp delAnim">
        <pc:chgData name="Karla Plantak" userId="S::karla.plantak@skole.hr::f3dc069f-33fe-4826-8043-3e8f90fdf8c2" providerId="AD" clId="Web-{829791B3-2F3D-4FD9-9DD3-5B5553640415}" dt="2022-10-21T09:12:43.553" v="3"/>
        <pc:sldMkLst>
          <pc:docMk/>
          <pc:sldMk cId="3419560712" sldId="257"/>
        </pc:sldMkLst>
        <pc:spChg chg="mod">
          <ac:chgData name="Karla Plantak" userId="S::karla.plantak@skole.hr::f3dc069f-33fe-4826-8043-3e8f90fdf8c2" providerId="AD" clId="Web-{829791B3-2F3D-4FD9-9DD3-5B5553640415}" dt="2022-10-21T09:12:43.553" v="3"/>
          <ac:spMkLst>
            <pc:docMk/>
            <pc:sldMk cId="3419560712" sldId="257"/>
            <ac:spMk id="2" creationId="{11898862-56D8-45CD-B1BB-5E27B25E9E37}"/>
          </ac:spMkLst>
        </pc:spChg>
        <pc:spChg chg="mod">
          <ac:chgData name="Karla Plantak" userId="S::karla.plantak@skole.hr::f3dc069f-33fe-4826-8043-3e8f90fdf8c2" providerId="AD" clId="Web-{829791B3-2F3D-4FD9-9DD3-5B5553640415}" dt="2022-10-21T09:12:43.553" v="3"/>
          <ac:spMkLst>
            <pc:docMk/>
            <pc:sldMk cId="3419560712" sldId="257"/>
            <ac:spMk id="3" creationId="{16547FB3-05A1-4D76-B19B-F440E2F8DDDF}"/>
          </ac:spMkLst>
        </pc:spChg>
        <pc:picChg chg="add mod">
          <ac:chgData name="Karla Plantak" userId="S::karla.plantak@skole.hr::f3dc069f-33fe-4826-8043-3e8f90fdf8c2" providerId="AD" clId="Web-{829791B3-2F3D-4FD9-9DD3-5B5553640415}" dt="2022-10-21T09:12:43.553" v="3"/>
          <ac:picMkLst>
            <pc:docMk/>
            <pc:sldMk cId="3419560712" sldId="257"/>
            <ac:picMk id="4" creationId="{CAED44DC-5BE5-9130-8CCB-F228D7F328B7}"/>
          </ac:picMkLst>
        </pc:picChg>
        <pc:picChg chg="del">
          <ac:chgData name="Karla Plantak" userId="S::karla.plantak@skole.hr::f3dc069f-33fe-4826-8043-3e8f90fdf8c2" providerId="AD" clId="Web-{829791B3-2F3D-4FD9-9DD3-5B5553640415}" dt="2022-10-21T09:12:32.224" v="0"/>
          <ac:picMkLst>
            <pc:docMk/>
            <pc:sldMk cId="3419560712" sldId="257"/>
            <ac:picMk id="2050" creationId="{44E2BD7F-07BB-45DC-8A7A-C91534EF8A69}"/>
          </ac:picMkLst>
        </pc:picChg>
      </pc:sldChg>
    </pc:docChg>
  </pc:docChgLst>
  <pc:docChgLst>
    <pc:chgData name="Alenka Trtinjak" userId="S::alenka.stricak@skole.hr::08282c13-0657-4fb5-a3ef-cbbd6886397f" providerId="AD" clId="Web-{D3DAB998-74AC-4733-AA32-3CCC9D933D23}"/>
    <pc:docChg chg="modSld">
      <pc:chgData name="Alenka Trtinjak" userId="S::alenka.stricak@skole.hr::08282c13-0657-4fb5-a3ef-cbbd6886397f" providerId="AD" clId="Web-{D3DAB998-74AC-4733-AA32-3CCC9D933D23}" dt="2022-10-21T10:21:41.302" v="15" actId="20577"/>
      <pc:docMkLst>
        <pc:docMk/>
      </pc:docMkLst>
      <pc:sldChg chg="modSp">
        <pc:chgData name="Alenka Trtinjak" userId="S::alenka.stricak@skole.hr::08282c13-0657-4fb5-a3ef-cbbd6886397f" providerId="AD" clId="Web-{D3DAB998-74AC-4733-AA32-3CCC9D933D23}" dt="2022-10-21T10:21:41.302" v="15" actId="20577"/>
        <pc:sldMkLst>
          <pc:docMk/>
          <pc:sldMk cId="519271211" sldId="261"/>
        </pc:sldMkLst>
        <pc:spChg chg="mod">
          <ac:chgData name="Alenka Trtinjak" userId="S::alenka.stricak@skole.hr::08282c13-0657-4fb5-a3ef-cbbd6886397f" providerId="AD" clId="Web-{D3DAB998-74AC-4733-AA32-3CCC9D933D23}" dt="2022-10-21T10:21:41.302" v="15" actId="20577"/>
          <ac:spMkLst>
            <pc:docMk/>
            <pc:sldMk cId="519271211" sldId="261"/>
            <ac:spMk id="3" creationId="{B19DCA6A-D183-E380-6BC9-EEBCD75CF571}"/>
          </ac:spMkLst>
        </pc:spChg>
      </pc:sldChg>
      <pc:sldChg chg="modSp">
        <pc:chgData name="Alenka Trtinjak" userId="S::alenka.stricak@skole.hr::08282c13-0657-4fb5-a3ef-cbbd6886397f" providerId="AD" clId="Web-{D3DAB998-74AC-4733-AA32-3CCC9D933D23}" dt="2022-10-21T10:19:41.252" v="2" actId="14100"/>
        <pc:sldMkLst>
          <pc:docMk/>
          <pc:sldMk cId="1065614083" sldId="272"/>
        </pc:sldMkLst>
        <pc:spChg chg="mod">
          <ac:chgData name="Alenka Trtinjak" userId="S::alenka.stricak@skole.hr::08282c13-0657-4fb5-a3ef-cbbd6886397f" providerId="AD" clId="Web-{D3DAB998-74AC-4733-AA32-3CCC9D933D23}" dt="2022-10-21T10:19:41.252" v="2" actId="14100"/>
          <ac:spMkLst>
            <pc:docMk/>
            <pc:sldMk cId="1065614083" sldId="272"/>
            <ac:spMk id="3" creationId="{4E7A5120-A0A8-0D40-7691-414EC9ED7A1A}"/>
          </ac:spMkLst>
        </pc:spChg>
      </pc:sldChg>
      <pc:sldChg chg="modSp">
        <pc:chgData name="Alenka Trtinjak" userId="S::alenka.stricak@skole.hr::08282c13-0657-4fb5-a3ef-cbbd6886397f" providerId="AD" clId="Web-{D3DAB998-74AC-4733-AA32-3CCC9D933D23}" dt="2022-10-21T10:20:31.925" v="6" actId="20577"/>
        <pc:sldMkLst>
          <pc:docMk/>
          <pc:sldMk cId="2131620487" sldId="273"/>
        </pc:sldMkLst>
        <pc:spChg chg="mod">
          <ac:chgData name="Alenka Trtinjak" userId="S::alenka.stricak@skole.hr::08282c13-0657-4fb5-a3ef-cbbd6886397f" providerId="AD" clId="Web-{D3DAB998-74AC-4733-AA32-3CCC9D933D23}" dt="2022-10-21T10:20:31.925" v="6" actId="20577"/>
          <ac:spMkLst>
            <pc:docMk/>
            <pc:sldMk cId="2131620487" sldId="273"/>
            <ac:spMk id="3" creationId="{819EB0A1-D46E-3404-D483-54B7A76A9759}"/>
          </ac:spMkLst>
        </pc:spChg>
      </pc:sldChg>
      <pc:sldChg chg="modSp">
        <pc:chgData name="Alenka Trtinjak" userId="S::alenka.stricak@skole.hr::08282c13-0657-4fb5-a3ef-cbbd6886397f" providerId="AD" clId="Web-{D3DAB998-74AC-4733-AA32-3CCC9D933D23}" dt="2022-10-21T10:20:42.754" v="10" actId="14100"/>
        <pc:sldMkLst>
          <pc:docMk/>
          <pc:sldMk cId="1136319516" sldId="274"/>
        </pc:sldMkLst>
        <pc:spChg chg="mod">
          <ac:chgData name="Alenka Trtinjak" userId="S::alenka.stricak@skole.hr::08282c13-0657-4fb5-a3ef-cbbd6886397f" providerId="AD" clId="Web-{D3DAB998-74AC-4733-AA32-3CCC9D933D23}" dt="2022-10-21T10:20:42.754" v="10" actId="14100"/>
          <ac:spMkLst>
            <pc:docMk/>
            <pc:sldMk cId="1136319516" sldId="274"/>
            <ac:spMk id="3" creationId="{C7DE00CC-3A5F-B318-2149-BDF0728AE5C5}"/>
          </ac:spMkLst>
        </pc:spChg>
      </pc:sldChg>
      <pc:sldChg chg="modSp">
        <pc:chgData name="Alenka Trtinjak" userId="S::alenka.stricak@skole.hr::08282c13-0657-4fb5-a3ef-cbbd6886397f" providerId="AD" clId="Web-{D3DAB998-74AC-4733-AA32-3CCC9D933D23}" dt="2022-10-21T10:19:56.315" v="3" actId="14100"/>
        <pc:sldMkLst>
          <pc:docMk/>
          <pc:sldMk cId="890404936" sldId="275"/>
        </pc:sldMkLst>
        <pc:spChg chg="mod">
          <ac:chgData name="Alenka Trtinjak" userId="S::alenka.stricak@skole.hr::08282c13-0657-4fb5-a3ef-cbbd6886397f" providerId="AD" clId="Web-{D3DAB998-74AC-4733-AA32-3CCC9D933D23}" dt="2022-10-21T10:19:56.315" v="3" actId="14100"/>
          <ac:spMkLst>
            <pc:docMk/>
            <pc:sldMk cId="890404936" sldId="275"/>
            <ac:spMk id="3" creationId="{E8A92923-2C4D-98E3-9FEC-806A4DD5C4D2}"/>
          </ac:spMkLst>
        </pc:spChg>
      </pc:sldChg>
    </pc:docChg>
  </pc:docChgLst>
  <pc:docChgLst>
    <pc:chgData name="Jurica Geček" userId="S::jurica.gecek1@skole.hr::2413c452-49ac-43ce-8f57-16ac0758b083" providerId="AD" clId="Web-{9A5862C4-491C-4B08-A35D-6337755A77BA}"/>
    <pc:docChg chg="addSld modSld modSection">
      <pc:chgData name="Jurica Geček" userId="S::jurica.gecek1@skole.hr::2413c452-49ac-43ce-8f57-16ac0758b083" providerId="AD" clId="Web-{9A5862C4-491C-4B08-A35D-6337755A77BA}" dt="2022-10-21T09:39:13.912" v="8" actId="20577"/>
      <pc:docMkLst>
        <pc:docMk/>
      </pc:docMkLst>
      <pc:sldChg chg="modSp new">
        <pc:chgData name="Jurica Geček" userId="S::jurica.gecek1@skole.hr::2413c452-49ac-43ce-8f57-16ac0758b083" providerId="AD" clId="Web-{9A5862C4-491C-4B08-A35D-6337755A77BA}" dt="2022-10-21T09:39:13.912" v="8" actId="20577"/>
        <pc:sldMkLst>
          <pc:docMk/>
          <pc:sldMk cId="1065614083" sldId="272"/>
        </pc:sldMkLst>
        <pc:spChg chg="mod">
          <ac:chgData name="Jurica Geček" userId="S::jurica.gecek1@skole.hr::2413c452-49ac-43ce-8f57-16ac0758b083" providerId="AD" clId="Web-{9A5862C4-491C-4B08-A35D-6337755A77BA}" dt="2022-10-21T09:38:43.818" v="2" actId="20577"/>
          <ac:spMkLst>
            <pc:docMk/>
            <pc:sldMk cId="1065614083" sldId="272"/>
            <ac:spMk id="2" creationId="{E462575C-96F8-6C9A-D674-45249852D216}"/>
          </ac:spMkLst>
        </pc:spChg>
        <pc:spChg chg="mod">
          <ac:chgData name="Jurica Geček" userId="S::jurica.gecek1@skole.hr::2413c452-49ac-43ce-8f57-16ac0758b083" providerId="AD" clId="Web-{9A5862C4-491C-4B08-A35D-6337755A77BA}" dt="2022-10-21T09:39:13.912" v="8" actId="20577"/>
          <ac:spMkLst>
            <pc:docMk/>
            <pc:sldMk cId="1065614083" sldId="272"/>
            <ac:spMk id="3" creationId="{4E7A5120-A0A8-0D40-7691-414EC9ED7A1A}"/>
          </ac:spMkLst>
        </pc:spChg>
      </pc:sldChg>
    </pc:docChg>
  </pc:docChgLst>
  <pc:docChgLst>
    <pc:chgData name="Karla Plantak" userId="S::karla.plantak@skole.hr::f3dc069f-33fe-4826-8043-3e8f90fdf8c2" providerId="AD" clId="Web-{901F500E-BDB0-43CD-97E1-54C2487E8147}"/>
    <pc:docChg chg="addSld delSld modSld modSection">
      <pc:chgData name="Karla Plantak" userId="S::karla.plantak@skole.hr::f3dc069f-33fe-4826-8043-3e8f90fdf8c2" providerId="AD" clId="Web-{901F500E-BDB0-43CD-97E1-54C2487E8147}" dt="2022-10-21T10:07:05.305" v="96"/>
      <pc:docMkLst>
        <pc:docMk/>
      </pc:docMkLst>
      <pc:sldChg chg="modTransition addAnim modAnim">
        <pc:chgData name="Karla Plantak" userId="S::karla.plantak@skole.hr::f3dc069f-33fe-4826-8043-3e8f90fdf8c2" providerId="AD" clId="Web-{901F500E-BDB0-43CD-97E1-54C2487E8147}" dt="2022-10-21T10:07:05.305" v="96"/>
        <pc:sldMkLst>
          <pc:docMk/>
          <pc:sldMk cId="3419560712" sldId="257"/>
        </pc:sldMkLst>
      </pc:sldChg>
      <pc:sldChg chg="modSp modTransition">
        <pc:chgData name="Karla Plantak" userId="S::karla.plantak@skole.hr::f3dc069f-33fe-4826-8043-3e8f90fdf8c2" providerId="AD" clId="Web-{901F500E-BDB0-43CD-97E1-54C2487E8147}" dt="2022-10-21T10:02:27.587" v="68"/>
        <pc:sldMkLst>
          <pc:docMk/>
          <pc:sldMk cId="2307249216" sldId="260"/>
        </pc:sldMkLst>
        <pc:picChg chg="mod">
          <ac:chgData name="Karla Plantak" userId="S::karla.plantak@skole.hr::f3dc069f-33fe-4826-8043-3e8f90fdf8c2" providerId="AD" clId="Web-{901F500E-BDB0-43CD-97E1-54C2487E8147}" dt="2022-10-21T09:47:18.787" v="27" actId="1076"/>
          <ac:picMkLst>
            <pc:docMk/>
            <pc:sldMk cId="2307249216" sldId="260"/>
            <ac:picMk id="5122" creationId="{F75EEBDE-D95F-475F-89E2-6154E38A1619}"/>
          </ac:picMkLst>
        </pc:picChg>
      </pc:sldChg>
      <pc:sldChg chg="modTransition addAnim modAnim">
        <pc:chgData name="Karla Plantak" userId="S::karla.plantak@skole.hr::f3dc069f-33fe-4826-8043-3e8f90fdf8c2" providerId="AD" clId="Web-{901F500E-BDB0-43CD-97E1-54C2487E8147}" dt="2022-10-21T10:05:50.082" v="87"/>
        <pc:sldMkLst>
          <pc:docMk/>
          <pc:sldMk cId="519271211" sldId="261"/>
        </pc:sldMkLst>
      </pc:sldChg>
      <pc:sldChg chg="modTransition modAnim">
        <pc:chgData name="Karla Plantak" userId="S::karla.plantak@skole.hr::f3dc069f-33fe-4826-8043-3e8f90fdf8c2" providerId="AD" clId="Web-{901F500E-BDB0-43CD-97E1-54C2487E8147}" dt="2022-10-21T10:06:44.663" v="94"/>
        <pc:sldMkLst>
          <pc:docMk/>
          <pc:sldMk cId="4244807416" sldId="262"/>
        </pc:sldMkLst>
      </pc:sldChg>
      <pc:sldChg chg="addSp delSp modSp del">
        <pc:chgData name="Karla Plantak" userId="S::karla.plantak@skole.hr::f3dc069f-33fe-4826-8043-3e8f90fdf8c2" providerId="AD" clId="Web-{901F500E-BDB0-43CD-97E1-54C2487E8147}" dt="2022-10-21T09:46:02.439" v="23"/>
        <pc:sldMkLst>
          <pc:docMk/>
          <pc:sldMk cId="713415077" sldId="265"/>
        </pc:sldMkLst>
        <pc:picChg chg="add mod">
          <ac:chgData name="Karla Plantak" userId="S::karla.plantak@skole.hr::f3dc069f-33fe-4826-8043-3e8f90fdf8c2" providerId="AD" clId="Web-{901F500E-BDB0-43CD-97E1-54C2487E8147}" dt="2022-10-21T09:44:58.123" v="10" actId="14100"/>
          <ac:picMkLst>
            <pc:docMk/>
            <pc:sldMk cId="713415077" sldId="265"/>
            <ac:picMk id="4" creationId="{209FA793-62BE-18DD-0B31-E97C59F94815}"/>
          </ac:picMkLst>
        </pc:picChg>
        <pc:picChg chg="del mod">
          <ac:chgData name="Karla Plantak" userId="S::karla.plantak@skole.hr::f3dc069f-33fe-4826-8043-3e8f90fdf8c2" providerId="AD" clId="Web-{901F500E-BDB0-43CD-97E1-54C2487E8147}" dt="2022-10-21T09:44:34.403" v="1"/>
          <ac:picMkLst>
            <pc:docMk/>
            <pc:sldMk cId="713415077" sldId="265"/>
            <ac:picMk id="4098" creationId="{2E82F0A2-B779-FD34-0770-6745E32C16CF}"/>
          </ac:picMkLst>
        </pc:picChg>
      </pc:sldChg>
      <pc:sldChg chg="modTransition">
        <pc:chgData name="Karla Plantak" userId="S::karla.plantak@skole.hr::f3dc069f-33fe-4826-8043-3e8f90fdf8c2" providerId="AD" clId="Web-{901F500E-BDB0-43CD-97E1-54C2487E8147}" dt="2022-10-21T10:02:41.884" v="75"/>
        <pc:sldMkLst>
          <pc:docMk/>
          <pc:sldMk cId="182865130" sldId="266"/>
        </pc:sldMkLst>
      </pc:sldChg>
      <pc:sldChg chg="modSp modTransition delAnim">
        <pc:chgData name="Karla Plantak" userId="S::karla.plantak@skole.hr::f3dc069f-33fe-4826-8043-3e8f90fdf8c2" providerId="AD" clId="Web-{901F500E-BDB0-43CD-97E1-54C2487E8147}" dt="2022-10-21T10:02:23.196" v="66"/>
        <pc:sldMkLst>
          <pc:docMk/>
          <pc:sldMk cId="3173775127" sldId="270"/>
        </pc:sldMkLst>
        <pc:picChg chg="mod">
          <ac:chgData name="Karla Plantak" userId="S::karla.plantak@skole.hr::f3dc069f-33fe-4826-8043-3e8f90fdf8c2" providerId="AD" clId="Web-{901F500E-BDB0-43CD-97E1-54C2487E8147}" dt="2022-10-21T09:50:39.361" v="28" actId="1076"/>
          <ac:picMkLst>
            <pc:docMk/>
            <pc:sldMk cId="3173775127" sldId="270"/>
            <ac:picMk id="1028" creationId="{E867D92A-3211-ECA3-0D0A-7D313D3E5D4B}"/>
          </ac:picMkLst>
        </pc:picChg>
      </pc:sldChg>
      <pc:sldChg chg="modTransition addAnim modAnim">
        <pc:chgData name="Karla Plantak" userId="S::karla.plantak@skole.hr::f3dc069f-33fe-4826-8043-3e8f90fdf8c2" providerId="AD" clId="Web-{901F500E-BDB0-43CD-97E1-54C2487E8147}" dt="2022-10-21T10:05:44.957" v="86"/>
        <pc:sldMkLst>
          <pc:docMk/>
          <pc:sldMk cId="3155583155" sldId="271"/>
        </pc:sldMkLst>
      </pc:sldChg>
      <pc:sldChg chg="modTransition addAnim modAnim">
        <pc:chgData name="Karla Plantak" userId="S::karla.plantak@skole.hr::f3dc069f-33fe-4826-8043-3e8f90fdf8c2" providerId="AD" clId="Web-{901F500E-BDB0-43CD-97E1-54C2487E8147}" dt="2022-10-21T10:06:18.287" v="91"/>
        <pc:sldMkLst>
          <pc:docMk/>
          <pc:sldMk cId="1065614083" sldId="272"/>
        </pc:sldMkLst>
      </pc:sldChg>
      <pc:sldChg chg="modTransition addAnim modAnim">
        <pc:chgData name="Karla Plantak" userId="S::karla.plantak@skole.hr::f3dc069f-33fe-4826-8043-3e8f90fdf8c2" providerId="AD" clId="Web-{901F500E-BDB0-43CD-97E1-54C2487E8147}" dt="2022-10-21T10:06:07.411" v="89"/>
        <pc:sldMkLst>
          <pc:docMk/>
          <pc:sldMk cId="2131620487" sldId="273"/>
        </pc:sldMkLst>
      </pc:sldChg>
      <pc:sldChg chg="addSp delSp modSp new mod modTransition setBg addAnim modAnim">
        <pc:chgData name="Karla Plantak" userId="S::karla.plantak@skole.hr::f3dc069f-33fe-4826-8043-3e8f90fdf8c2" providerId="AD" clId="Web-{901F500E-BDB0-43CD-97E1-54C2487E8147}" dt="2022-10-21T10:04:27.562" v="80"/>
        <pc:sldMkLst>
          <pc:docMk/>
          <pc:sldMk cId="1136319516" sldId="274"/>
        </pc:sldMkLst>
        <pc:spChg chg="mod">
          <ac:chgData name="Karla Plantak" userId="S::karla.plantak@skole.hr::f3dc069f-33fe-4826-8043-3e8f90fdf8c2" providerId="AD" clId="Web-{901F500E-BDB0-43CD-97E1-54C2487E8147}" dt="2022-10-21T09:45:51.626" v="22"/>
          <ac:spMkLst>
            <pc:docMk/>
            <pc:sldMk cId="1136319516" sldId="274"/>
            <ac:spMk id="2" creationId="{CB5E42E8-3B1A-26E2-61ED-E562BF340B0A}"/>
          </ac:spMkLst>
        </pc:spChg>
        <pc:spChg chg="mod">
          <ac:chgData name="Karla Plantak" userId="S::karla.plantak@skole.hr::f3dc069f-33fe-4826-8043-3e8f90fdf8c2" providerId="AD" clId="Web-{901F500E-BDB0-43CD-97E1-54C2487E8147}" dt="2022-10-21T09:45:51.626" v="22"/>
          <ac:spMkLst>
            <pc:docMk/>
            <pc:sldMk cId="1136319516" sldId="274"/>
            <ac:spMk id="3" creationId="{C7DE00CC-3A5F-B318-2149-BDF0728AE5C5}"/>
          </ac:spMkLst>
        </pc:spChg>
        <pc:spChg chg="add del">
          <ac:chgData name="Karla Plantak" userId="S::karla.plantak@skole.hr::f3dc069f-33fe-4826-8043-3e8f90fdf8c2" providerId="AD" clId="Web-{901F500E-BDB0-43CD-97E1-54C2487E8147}" dt="2022-10-21T09:45:49.673" v="19"/>
          <ac:spMkLst>
            <pc:docMk/>
            <pc:sldMk cId="1136319516" sldId="274"/>
            <ac:spMk id="14" creationId="{3F088236-D655-4F88-B238-E16762358025}"/>
          </ac:spMkLst>
        </pc:spChg>
        <pc:spChg chg="add del">
          <ac:chgData name="Karla Plantak" userId="S::karla.plantak@skole.hr::f3dc069f-33fe-4826-8043-3e8f90fdf8c2" providerId="AD" clId="Web-{901F500E-BDB0-43CD-97E1-54C2487E8147}" dt="2022-10-21T09:45:49.673" v="19"/>
          <ac:spMkLst>
            <pc:docMk/>
            <pc:sldMk cId="1136319516" sldId="274"/>
            <ac:spMk id="16" creationId="{3DAC0C92-199E-475C-9390-119A9B027276}"/>
          </ac:spMkLst>
        </pc:spChg>
        <pc:spChg chg="add del">
          <ac:chgData name="Karla Plantak" userId="S::karla.plantak@skole.hr::f3dc069f-33fe-4826-8043-3e8f90fdf8c2" providerId="AD" clId="Web-{901F500E-BDB0-43CD-97E1-54C2487E8147}" dt="2022-10-21T09:45:49.673" v="19"/>
          <ac:spMkLst>
            <pc:docMk/>
            <pc:sldMk cId="1136319516" sldId="274"/>
            <ac:spMk id="18" creationId="{C4CFB339-0ED8-4FE2-9EF1-6D1375B8499B}"/>
          </ac:spMkLst>
        </pc:spChg>
        <pc:spChg chg="add del">
          <ac:chgData name="Karla Plantak" userId="S::karla.plantak@skole.hr::f3dc069f-33fe-4826-8043-3e8f90fdf8c2" providerId="AD" clId="Web-{901F500E-BDB0-43CD-97E1-54C2487E8147}" dt="2022-10-21T09:45:49.673" v="19"/>
          <ac:spMkLst>
            <pc:docMk/>
            <pc:sldMk cId="1136319516" sldId="274"/>
            <ac:spMk id="20" creationId="{31896C80-2069-4431-9C19-83B913734490}"/>
          </ac:spMkLst>
        </pc:spChg>
        <pc:spChg chg="add del">
          <ac:chgData name="Karla Plantak" userId="S::karla.plantak@skole.hr::f3dc069f-33fe-4826-8043-3e8f90fdf8c2" providerId="AD" clId="Web-{901F500E-BDB0-43CD-97E1-54C2487E8147}" dt="2022-10-21T09:45:49.673" v="19"/>
          <ac:spMkLst>
            <pc:docMk/>
            <pc:sldMk cId="1136319516" sldId="274"/>
            <ac:spMk id="22" creationId="{BF120A21-0841-4823-B0C4-28AEBCEF9B78}"/>
          </ac:spMkLst>
        </pc:spChg>
        <pc:spChg chg="add del">
          <ac:chgData name="Karla Plantak" userId="S::karla.plantak@skole.hr::f3dc069f-33fe-4826-8043-3e8f90fdf8c2" providerId="AD" clId="Web-{901F500E-BDB0-43CD-97E1-54C2487E8147}" dt="2022-10-21T09:45:49.673" v="19"/>
          <ac:spMkLst>
            <pc:docMk/>
            <pc:sldMk cId="1136319516" sldId="274"/>
            <ac:spMk id="24" creationId="{DBB05BAE-BBD3-4289-899F-A6851503C6B0}"/>
          </ac:spMkLst>
        </pc:spChg>
        <pc:spChg chg="add del">
          <ac:chgData name="Karla Plantak" userId="S::karla.plantak@skole.hr::f3dc069f-33fe-4826-8043-3e8f90fdf8c2" providerId="AD" clId="Web-{901F500E-BDB0-43CD-97E1-54C2487E8147}" dt="2022-10-21T09:45:49.673" v="19"/>
          <ac:spMkLst>
            <pc:docMk/>
            <pc:sldMk cId="1136319516" sldId="274"/>
            <ac:spMk id="26" creationId="{9874D11C-36F5-4BBE-A490-019A54E953B0}"/>
          </ac:spMkLst>
        </pc:spChg>
        <pc:spChg chg="add del">
          <ac:chgData name="Karla Plantak" userId="S::karla.plantak@skole.hr::f3dc069f-33fe-4826-8043-3e8f90fdf8c2" providerId="AD" clId="Web-{901F500E-BDB0-43CD-97E1-54C2487E8147}" dt="2022-10-21T09:45:51.611" v="21"/>
          <ac:spMkLst>
            <pc:docMk/>
            <pc:sldMk cId="1136319516" sldId="274"/>
            <ac:spMk id="28" creationId="{3BCB5F6A-9EB0-40B0-9D13-3023E9A20508}"/>
          </ac:spMkLst>
        </pc:spChg>
        <pc:spChg chg="add">
          <ac:chgData name="Karla Plantak" userId="S::karla.plantak@skole.hr::f3dc069f-33fe-4826-8043-3e8f90fdf8c2" providerId="AD" clId="Web-{901F500E-BDB0-43CD-97E1-54C2487E8147}" dt="2022-10-21T09:45:51.626" v="22"/>
          <ac:spMkLst>
            <pc:docMk/>
            <pc:sldMk cId="1136319516" sldId="274"/>
            <ac:spMk id="32" creationId="{3F088236-D655-4F88-B238-E16762358025}"/>
          </ac:spMkLst>
        </pc:spChg>
        <pc:spChg chg="add">
          <ac:chgData name="Karla Plantak" userId="S::karla.plantak@skole.hr::f3dc069f-33fe-4826-8043-3e8f90fdf8c2" providerId="AD" clId="Web-{901F500E-BDB0-43CD-97E1-54C2487E8147}" dt="2022-10-21T09:45:51.626" v="22"/>
          <ac:spMkLst>
            <pc:docMk/>
            <pc:sldMk cId="1136319516" sldId="274"/>
            <ac:spMk id="33" creationId="{3DAC0C92-199E-475C-9390-119A9B027276}"/>
          </ac:spMkLst>
        </pc:spChg>
        <pc:spChg chg="add">
          <ac:chgData name="Karla Plantak" userId="S::karla.plantak@skole.hr::f3dc069f-33fe-4826-8043-3e8f90fdf8c2" providerId="AD" clId="Web-{901F500E-BDB0-43CD-97E1-54C2487E8147}" dt="2022-10-21T09:45:51.626" v="22"/>
          <ac:spMkLst>
            <pc:docMk/>
            <pc:sldMk cId="1136319516" sldId="274"/>
            <ac:spMk id="34" creationId="{C4CFB339-0ED8-4FE2-9EF1-6D1375B8499B}"/>
          </ac:spMkLst>
        </pc:spChg>
        <pc:spChg chg="add">
          <ac:chgData name="Karla Plantak" userId="S::karla.plantak@skole.hr::f3dc069f-33fe-4826-8043-3e8f90fdf8c2" providerId="AD" clId="Web-{901F500E-BDB0-43CD-97E1-54C2487E8147}" dt="2022-10-21T09:45:51.626" v="22"/>
          <ac:spMkLst>
            <pc:docMk/>
            <pc:sldMk cId="1136319516" sldId="274"/>
            <ac:spMk id="35" creationId="{31896C80-2069-4431-9C19-83B913734490}"/>
          </ac:spMkLst>
        </pc:spChg>
        <pc:spChg chg="add">
          <ac:chgData name="Karla Plantak" userId="S::karla.plantak@skole.hr::f3dc069f-33fe-4826-8043-3e8f90fdf8c2" providerId="AD" clId="Web-{901F500E-BDB0-43CD-97E1-54C2487E8147}" dt="2022-10-21T09:45:51.626" v="22"/>
          <ac:spMkLst>
            <pc:docMk/>
            <pc:sldMk cId="1136319516" sldId="274"/>
            <ac:spMk id="36" creationId="{BF120A21-0841-4823-B0C4-28AEBCEF9B78}"/>
          </ac:spMkLst>
        </pc:spChg>
        <pc:spChg chg="add">
          <ac:chgData name="Karla Plantak" userId="S::karla.plantak@skole.hr::f3dc069f-33fe-4826-8043-3e8f90fdf8c2" providerId="AD" clId="Web-{901F500E-BDB0-43CD-97E1-54C2487E8147}" dt="2022-10-21T09:45:51.626" v="22"/>
          <ac:spMkLst>
            <pc:docMk/>
            <pc:sldMk cId="1136319516" sldId="274"/>
            <ac:spMk id="37" creationId="{DBB05BAE-BBD3-4289-899F-A6851503C6B0}"/>
          </ac:spMkLst>
        </pc:spChg>
        <pc:spChg chg="add">
          <ac:chgData name="Karla Plantak" userId="S::karla.plantak@skole.hr::f3dc069f-33fe-4826-8043-3e8f90fdf8c2" providerId="AD" clId="Web-{901F500E-BDB0-43CD-97E1-54C2487E8147}" dt="2022-10-21T09:45:51.626" v="22"/>
          <ac:spMkLst>
            <pc:docMk/>
            <pc:sldMk cId="1136319516" sldId="274"/>
            <ac:spMk id="38" creationId="{9874D11C-36F5-4BBE-A490-019A54E953B0}"/>
          </ac:spMkLst>
        </pc:spChg>
        <pc:picChg chg="add mod ord">
          <ac:chgData name="Karla Plantak" userId="S::karla.plantak@skole.hr::f3dc069f-33fe-4826-8043-3e8f90fdf8c2" providerId="AD" clId="Web-{901F500E-BDB0-43CD-97E1-54C2487E8147}" dt="2022-10-21T09:45:51.626" v="22"/>
          <ac:picMkLst>
            <pc:docMk/>
            <pc:sldMk cId="1136319516" sldId="274"/>
            <ac:picMk id="5" creationId="{F0CD603B-490C-0A2F-7EBF-E6D04053257B}"/>
          </ac:picMkLst>
        </pc:picChg>
        <pc:cxnChg chg="add del">
          <ac:chgData name="Karla Plantak" userId="S::karla.plantak@skole.hr::f3dc069f-33fe-4826-8043-3e8f90fdf8c2" providerId="AD" clId="Web-{901F500E-BDB0-43CD-97E1-54C2487E8147}" dt="2022-10-21T09:45:49.673" v="19"/>
          <ac:cxnSpMkLst>
            <pc:docMk/>
            <pc:sldMk cId="1136319516" sldId="274"/>
            <ac:cxnSpMk id="10" creationId="{64FA5DFF-7FE6-4855-84E6-DFA78EE978BD}"/>
          </ac:cxnSpMkLst>
        </pc:cxnChg>
        <pc:cxnChg chg="add del">
          <ac:chgData name="Karla Plantak" userId="S::karla.plantak@skole.hr::f3dc069f-33fe-4826-8043-3e8f90fdf8c2" providerId="AD" clId="Web-{901F500E-BDB0-43CD-97E1-54C2487E8147}" dt="2022-10-21T09:45:49.673" v="19"/>
          <ac:cxnSpMkLst>
            <pc:docMk/>
            <pc:sldMk cId="1136319516" sldId="274"/>
            <ac:cxnSpMk id="12" creationId="{2AFD8CBA-54A3-4363-991B-B9C631BBFA74}"/>
          </ac:cxnSpMkLst>
        </pc:cxnChg>
        <pc:cxnChg chg="add">
          <ac:chgData name="Karla Plantak" userId="S::karla.plantak@skole.hr::f3dc069f-33fe-4826-8043-3e8f90fdf8c2" providerId="AD" clId="Web-{901F500E-BDB0-43CD-97E1-54C2487E8147}" dt="2022-10-21T09:45:51.626" v="22"/>
          <ac:cxnSpMkLst>
            <pc:docMk/>
            <pc:sldMk cId="1136319516" sldId="274"/>
            <ac:cxnSpMk id="30" creationId="{64FA5DFF-7FE6-4855-84E6-DFA78EE978BD}"/>
          </ac:cxnSpMkLst>
        </pc:cxnChg>
        <pc:cxnChg chg="add">
          <ac:chgData name="Karla Plantak" userId="S::karla.plantak@skole.hr::f3dc069f-33fe-4826-8043-3e8f90fdf8c2" providerId="AD" clId="Web-{901F500E-BDB0-43CD-97E1-54C2487E8147}" dt="2022-10-21T09:45:51.626" v="22"/>
          <ac:cxnSpMkLst>
            <pc:docMk/>
            <pc:sldMk cId="1136319516" sldId="274"/>
            <ac:cxnSpMk id="31" creationId="{2AFD8CBA-54A3-4363-991B-B9C631BBFA74}"/>
          </ac:cxnSpMkLst>
        </pc:cxnChg>
      </pc:sldChg>
      <pc:sldChg chg="modTransition addAnim modAnim">
        <pc:chgData name="Karla Plantak" userId="S::karla.plantak@skole.hr::f3dc069f-33fe-4826-8043-3e8f90fdf8c2" providerId="AD" clId="Web-{901F500E-BDB0-43CD-97E1-54C2487E8147}" dt="2022-10-21T10:06:26.678" v="93"/>
        <pc:sldMkLst>
          <pc:docMk/>
          <pc:sldMk cId="890404936" sldId="275"/>
        </pc:sldMkLst>
      </pc:sldChg>
    </pc:docChg>
  </pc:docChgLst>
  <pc:docChgLst>
    <pc:chgData name="Jurica Geček" userId="S::jurica.gecek1@skole.hr::2413c452-49ac-43ce-8f57-16ac0758b083" providerId="AD" clId="Web-{9EADE1C0-5916-4C2D-BACA-1B61E9ABDC7D}"/>
    <pc:docChg chg="modSld">
      <pc:chgData name="Jurica Geček" userId="S::jurica.gecek1@skole.hr::2413c452-49ac-43ce-8f57-16ac0758b083" providerId="AD" clId="Web-{9EADE1C0-5916-4C2D-BACA-1B61E9ABDC7D}" dt="2022-10-21T09:12:08.078" v="34" actId="20577"/>
      <pc:docMkLst>
        <pc:docMk/>
      </pc:docMkLst>
      <pc:sldChg chg="modSp">
        <pc:chgData name="Jurica Geček" userId="S::jurica.gecek1@skole.hr::2413c452-49ac-43ce-8f57-16ac0758b083" providerId="AD" clId="Web-{9EADE1C0-5916-4C2D-BACA-1B61E9ABDC7D}" dt="2022-10-21T09:12:08.078" v="34" actId="20577"/>
        <pc:sldMkLst>
          <pc:docMk/>
          <pc:sldMk cId="2278166013" sldId="268"/>
        </pc:sldMkLst>
        <pc:spChg chg="mod">
          <ac:chgData name="Jurica Geček" userId="S::jurica.gecek1@skole.hr::2413c452-49ac-43ce-8f57-16ac0758b083" providerId="AD" clId="Web-{9EADE1C0-5916-4C2D-BACA-1B61E9ABDC7D}" dt="2022-10-21T09:12:08.078" v="34" actId="20577"/>
          <ac:spMkLst>
            <pc:docMk/>
            <pc:sldMk cId="2278166013" sldId="268"/>
            <ac:spMk id="3" creationId="{E4C70201-41CC-4F9B-960F-399F140AE77E}"/>
          </ac:spMkLst>
        </pc:spChg>
      </pc:sldChg>
    </pc:docChg>
  </pc:docChgLst>
  <pc:docChgLst>
    <pc:chgData name="Jurica Geček" userId="S::jurica.gecek1@skole.hr::2413c452-49ac-43ce-8f57-16ac0758b083" providerId="AD" clId="Web-{734313C1-9069-4D1D-9B36-1613E5370073}"/>
    <pc:docChg chg="modSld">
      <pc:chgData name="Jurica Geček" userId="S::jurica.gecek1@skole.hr::2413c452-49ac-43ce-8f57-16ac0758b083" providerId="AD" clId="Web-{734313C1-9069-4D1D-9B36-1613E5370073}" dt="2022-10-21T10:11:38.892" v="5" actId="14100"/>
      <pc:docMkLst>
        <pc:docMk/>
      </pc:docMkLst>
      <pc:sldChg chg="modSp">
        <pc:chgData name="Jurica Geček" userId="S::jurica.gecek1@skole.hr::2413c452-49ac-43ce-8f57-16ac0758b083" providerId="AD" clId="Web-{734313C1-9069-4D1D-9B36-1613E5370073}" dt="2022-10-21T10:11:29.892" v="2" actId="20577"/>
        <pc:sldMkLst>
          <pc:docMk/>
          <pc:sldMk cId="519271211" sldId="261"/>
        </pc:sldMkLst>
        <pc:spChg chg="mod">
          <ac:chgData name="Jurica Geček" userId="S::jurica.gecek1@skole.hr::2413c452-49ac-43ce-8f57-16ac0758b083" providerId="AD" clId="Web-{734313C1-9069-4D1D-9B36-1613E5370073}" dt="2022-10-21T10:11:29.892" v="2" actId="20577"/>
          <ac:spMkLst>
            <pc:docMk/>
            <pc:sldMk cId="519271211" sldId="261"/>
            <ac:spMk id="3" creationId="{B19DCA6A-D183-E380-6BC9-EEBCD75CF571}"/>
          </ac:spMkLst>
        </pc:spChg>
      </pc:sldChg>
      <pc:sldChg chg="modSp">
        <pc:chgData name="Jurica Geček" userId="S::jurica.gecek1@skole.hr::2413c452-49ac-43ce-8f57-16ac0758b083" providerId="AD" clId="Web-{734313C1-9069-4D1D-9B36-1613E5370073}" dt="2022-10-21T10:11:38.892" v="5" actId="14100"/>
        <pc:sldMkLst>
          <pc:docMk/>
          <pc:sldMk cId="4244807416" sldId="262"/>
        </pc:sldMkLst>
        <pc:spChg chg="mod">
          <ac:chgData name="Jurica Geček" userId="S::jurica.gecek1@skole.hr::2413c452-49ac-43ce-8f57-16ac0758b083" providerId="AD" clId="Web-{734313C1-9069-4D1D-9B36-1613E5370073}" dt="2022-10-21T10:11:38.892" v="5" actId="14100"/>
          <ac:spMkLst>
            <pc:docMk/>
            <pc:sldMk cId="4244807416" sldId="262"/>
            <ac:spMk id="2" creationId="{4C05CD64-5132-9E03-7629-FE91DD4F71A6}"/>
          </ac:spMkLst>
        </pc:spChg>
      </pc:sldChg>
    </pc:docChg>
  </pc:docChgLst>
  <pc:docChgLst>
    <pc:chgData name="Karla Plantak" userId="S::karla.plantak@skole.hr::f3dc069f-33fe-4826-8043-3e8f90fdf8c2" providerId="AD" clId="Web-{3E5D436B-5B2E-4685-ADC8-D606A79873E3}"/>
    <pc:docChg chg="addSld modSld modSection">
      <pc:chgData name="Karla Plantak" userId="S::karla.plantak@skole.hr::f3dc069f-33fe-4826-8043-3e8f90fdf8c2" providerId="AD" clId="Web-{3E5D436B-5B2E-4685-ADC8-D606A79873E3}" dt="2022-10-21T09:35:06.645" v="55" actId="20577"/>
      <pc:docMkLst>
        <pc:docMk/>
      </pc:docMkLst>
      <pc:sldChg chg="modSp">
        <pc:chgData name="Karla Plantak" userId="S::karla.plantak@skole.hr::f3dc069f-33fe-4826-8043-3e8f90fdf8c2" providerId="AD" clId="Web-{3E5D436B-5B2E-4685-ADC8-D606A79873E3}" dt="2022-10-21T09:29:08.933" v="35" actId="14100"/>
        <pc:sldMkLst>
          <pc:docMk/>
          <pc:sldMk cId="3419560712" sldId="257"/>
        </pc:sldMkLst>
        <pc:spChg chg="mod">
          <ac:chgData name="Karla Plantak" userId="S::karla.plantak@skole.hr::f3dc069f-33fe-4826-8043-3e8f90fdf8c2" providerId="AD" clId="Web-{3E5D436B-5B2E-4685-ADC8-D606A79873E3}" dt="2022-10-21T09:29:08.933" v="35" actId="14100"/>
          <ac:spMkLst>
            <pc:docMk/>
            <pc:sldMk cId="3419560712" sldId="257"/>
            <ac:spMk id="3" creationId="{16547FB3-05A1-4D76-B19B-F440E2F8DDDF}"/>
          </ac:spMkLst>
        </pc:spChg>
      </pc:sldChg>
      <pc:sldChg chg="modSp">
        <pc:chgData name="Karla Plantak" userId="S::karla.plantak@skole.hr::f3dc069f-33fe-4826-8043-3e8f90fdf8c2" providerId="AD" clId="Web-{3E5D436B-5B2E-4685-ADC8-D606A79873E3}" dt="2022-10-21T09:34:40.847" v="46" actId="1076"/>
        <pc:sldMkLst>
          <pc:docMk/>
          <pc:sldMk cId="3195791972" sldId="259"/>
        </pc:sldMkLst>
        <pc:spChg chg="mod">
          <ac:chgData name="Karla Plantak" userId="S::karla.plantak@skole.hr::f3dc069f-33fe-4826-8043-3e8f90fdf8c2" providerId="AD" clId="Web-{3E5D436B-5B2E-4685-ADC8-D606A79873E3}" dt="2022-10-21T09:29:21.277" v="36" actId="20577"/>
          <ac:spMkLst>
            <pc:docMk/>
            <pc:sldMk cId="3195791972" sldId="259"/>
            <ac:spMk id="3" creationId="{2FF74350-ED27-4F7A-B2C8-667F9F9ACD20}"/>
          </ac:spMkLst>
        </pc:spChg>
        <pc:picChg chg="mod">
          <ac:chgData name="Karla Plantak" userId="S::karla.plantak@skole.hr::f3dc069f-33fe-4826-8043-3e8f90fdf8c2" providerId="AD" clId="Web-{3E5D436B-5B2E-4685-ADC8-D606A79873E3}" dt="2022-10-21T09:34:40.847" v="46" actId="1076"/>
          <ac:picMkLst>
            <pc:docMk/>
            <pc:sldMk cId="3195791972" sldId="259"/>
            <ac:picMk id="4" creationId="{688FA7EF-605F-D494-7EF7-689085439248}"/>
          </ac:picMkLst>
        </pc:picChg>
      </pc:sldChg>
      <pc:sldChg chg="addSp delSp modSp mod setBg setFolMasterObjs">
        <pc:chgData name="Karla Plantak" userId="S::karla.plantak@skole.hr::f3dc069f-33fe-4826-8043-3e8f90fdf8c2" providerId="AD" clId="Web-{3E5D436B-5B2E-4685-ADC8-D606A79873E3}" dt="2022-10-21T09:30:15.716" v="42" actId="14100"/>
        <pc:sldMkLst>
          <pc:docMk/>
          <pc:sldMk cId="519271211" sldId="261"/>
        </pc:sldMkLst>
        <pc:spChg chg="mod">
          <ac:chgData name="Karla Plantak" userId="S::karla.plantak@skole.hr::f3dc069f-33fe-4826-8043-3e8f90fdf8c2" providerId="AD" clId="Web-{3E5D436B-5B2E-4685-ADC8-D606A79873E3}" dt="2022-10-21T09:30:15.716" v="42" actId="14100"/>
          <ac:spMkLst>
            <pc:docMk/>
            <pc:sldMk cId="519271211" sldId="261"/>
            <ac:spMk id="3" creationId="{B19DCA6A-D183-E380-6BC9-EEBCD75CF571}"/>
          </ac:spMkLst>
        </pc:spChg>
        <pc:spChg chg="mod">
          <ac:chgData name="Karla Plantak" userId="S::karla.plantak@skole.hr::f3dc069f-33fe-4826-8043-3e8f90fdf8c2" providerId="AD" clId="Web-{3E5D436B-5B2E-4685-ADC8-D606A79873E3}" dt="2022-10-21T09:24:53.068" v="8"/>
          <ac:spMkLst>
            <pc:docMk/>
            <pc:sldMk cId="519271211" sldId="261"/>
            <ac:spMk id="5" creationId="{DC22FED3-039E-1C30-1528-1876128C7568}"/>
          </ac:spMkLst>
        </pc:spChg>
        <pc:spChg chg="add">
          <ac:chgData name="Karla Plantak" userId="S::karla.plantak@skole.hr::f3dc069f-33fe-4826-8043-3e8f90fdf8c2" providerId="AD" clId="Web-{3E5D436B-5B2E-4685-ADC8-D606A79873E3}" dt="2022-10-21T09:24:53.068" v="8"/>
          <ac:spMkLst>
            <pc:docMk/>
            <pc:sldMk cId="519271211" sldId="261"/>
            <ac:spMk id="14" creationId="{3F088236-D655-4F88-B238-E16762358025}"/>
          </ac:spMkLst>
        </pc:spChg>
        <pc:spChg chg="add">
          <ac:chgData name="Karla Plantak" userId="S::karla.plantak@skole.hr::f3dc069f-33fe-4826-8043-3e8f90fdf8c2" providerId="AD" clId="Web-{3E5D436B-5B2E-4685-ADC8-D606A79873E3}" dt="2022-10-21T09:24:53.068" v="8"/>
          <ac:spMkLst>
            <pc:docMk/>
            <pc:sldMk cId="519271211" sldId="261"/>
            <ac:spMk id="16" creationId="{3DAC0C92-199E-475C-9390-119A9B027276}"/>
          </ac:spMkLst>
        </pc:spChg>
        <pc:spChg chg="add">
          <ac:chgData name="Karla Plantak" userId="S::karla.plantak@skole.hr::f3dc069f-33fe-4826-8043-3e8f90fdf8c2" providerId="AD" clId="Web-{3E5D436B-5B2E-4685-ADC8-D606A79873E3}" dt="2022-10-21T09:24:53.068" v="8"/>
          <ac:spMkLst>
            <pc:docMk/>
            <pc:sldMk cId="519271211" sldId="261"/>
            <ac:spMk id="18" creationId="{C4CFB339-0ED8-4FE2-9EF1-6D1375B8499B}"/>
          </ac:spMkLst>
        </pc:spChg>
        <pc:spChg chg="add">
          <ac:chgData name="Karla Plantak" userId="S::karla.plantak@skole.hr::f3dc069f-33fe-4826-8043-3e8f90fdf8c2" providerId="AD" clId="Web-{3E5D436B-5B2E-4685-ADC8-D606A79873E3}" dt="2022-10-21T09:24:53.068" v="8"/>
          <ac:spMkLst>
            <pc:docMk/>
            <pc:sldMk cId="519271211" sldId="261"/>
            <ac:spMk id="20" creationId="{31896C80-2069-4431-9C19-83B913734490}"/>
          </ac:spMkLst>
        </pc:spChg>
        <pc:spChg chg="add">
          <ac:chgData name="Karla Plantak" userId="S::karla.plantak@skole.hr::f3dc069f-33fe-4826-8043-3e8f90fdf8c2" providerId="AD" clId="Web-{3E5D436B-5B2E-4685-ADC8-D606A79873E3}" dt="2022-10-21T09:24:53.068" v="8"/>
          <ac:spMkLst>
            <pc:docMk/>
            <pc:sldMk cId="519271211" sldId="261"/>
            <ac:spMk id="22" creationId="{BF120A21-0841-4823-B0C4-28AEBCEF9B78}"/>
          </ac:spMkLst>
        </pc:spChg>
        <pc:spChg chg="add">
          <ac:chgData name="Karla Plantak" userId="S::karla.plantak@skole.hr::f3dc069f-33fe-4826-8043-3e8f90fdf8c2" providerId="AD" clId="Web-{3E5D436B-5B2E-4685-ADC8-D606A79873E3}" dt="2022-10-21T09:24:53.068" v="8"/>
          <ac:spMkLst>
            <pc:docMk/>
            <pc:sldMk cId="519271211" sldId="261"/>
            <ac:spMk id="24" creationId="{DBB05BAE-BBD3-4289-899F-A6851503C6B0}"/>
          </ac:spMkLst>
        </pc:spChg>
        <pc:spChg chg="add">
          <ac:chgData name="Karla Plantak" userId="S::karla.plantak@skole.hr::f3dc069f-33fe-4826-8043-3e8f90fdf8c2" providerId="AD" clId="Web-{3E5D436B-5B2E-4685-ADC8-D606A79873E3}" dt="2022-10-21T09:24:53.068" v="8"/>
          <ac:spMkLst>
            <pc:docMk/>
            <pc:sldMk cId="519271211" sldId="261"/>
            <ac:spMk id="26" creationId="{9874D11C-36F5-4BBE-A490-019A54E953B0}"/>
          </ac:spMkLst>
        </pc:spChg>
        <pc:picChg chg="del mod">
          <ac:chgData name="Karla Plantak" userId="S::karla.plantak@skole.hr::f3dc069f-33fe-4826-8043-3e8f90fdf8c2" providerId="AD" clId="Web-{3E5D436B-5B2E-4685-ADC8-D606A79873E3}" dt="2022-10-21T09:24:45.068" v="7"/>
          <ac:picMkLst>
            <pc:docMk/>
            <pc:sldMk cId="519271211" sldId="261"/>
            <ac:picMk id="2" creationId="{24934C3E-2B5E-AF7F-3603-0ED3A4485B35}"/>
          </ac:picMkLst>
        </pc:picChg>
        <pc:picChg chg="mod ord">
          <ac:chgData name="Karla Plantak" userId="S::karla.plantak@skole.hr::f3dc069f-33fe-4826-8043-3e8f90fdf8c2" providerId="AD" clId="Web-{3E5D436B-5B2E-4685-ADC8-D606A79873E3}" dt="2022-10-21T09:24:53.068" v="8"/>
          <ac:picMkLst>
            <pc:docMk/>
            <pc:sldMk cId="519271211" sldId="261"/>
            <ac:picMk id="4" creationId="{2D7B705F-E64E-D275-9E76-532C4AD12D91}"/>
          </ac:picMkLst>
        </pc:picChg>
        <pc:cxnChg chg="add">
          <ac:chgData name="Karla Plantak" userId="S::karla.plantak@skole.hr::f3dc069f-33fe-4826-8043-3e8f90fdf8c2" providerId="AD" clId="Web-{3E5D436B-5B2E-4685-ADC8-D606A79873E3}" dt="2022-10-21T09:24:53.068" v="8"/>
          <ac:cxnSpMkLst>
            <pc:docMk/>
            <pc:sldMk cId="519271211" sldId="261"/>
            <ac:cxnSpMk id="10" creationId="{64FA5DFF-7FE6-4855-84E6-DFA78EE978BD}"/>
          </ac:cxnSpMkLst>
        </pc:cxnChg>
        <pc:cxnChg chg="add">
          <ac:chgData name="Karla Plantak" userId="S::karla.plantak@skole.hr::f3dc069f-33fe-4826-8043-3e8f90fdf8c2" providerId="AD" clId="Web-{3E5D436B-5B2E-4685-ADC8-D606A79873E3}" dt="2022-10-21T09:24:53.068" v="8"/>
          <ac:cxnSpMkLst>
            <pc:docMk/>
            <pc:sldMk cId="519271211" sldId="261"/>
            <ac:cxnSpMk id="12" creationId="{2AFD8CBA-54A3-4363-991B-B9C631BBFA74}"/>
          </ac:cxnSpMkLst>
        </pc:cxnChg>
      </pc:sldChg>
      <pc:sldChg chg="modSp">
        <pc:chgData name="Karla Plantak" userId="S::karla.plantak@skole.hr::f3dc069f-33fe-4826-8043-3e8f90fdf8c2" providerId="AD" clId="Web-{3E5D436B-5B2E-4685-ADC8-D606A79873E3}" dt="2022-10-21T09:26:31.148" v="15" actId="14100"/>
        <pc:sldMkLst>
          <pc:docMk/>
          <pc:sldMk cId="4244807416" sldId="262"/>
        </pc:sldMkLst>
        <pc:spChg chg="mod">
          <ac:chgData name="Karla Plantak" userId="S::karla.plantak@skole.hr::f3dc069f-33fe-4826-8043-3e8f90fdf8c2" providerId="AD" clId="Web-{3E5D436B-5B2E-4685-ADC8-D606A79873E3}" dt="2022-10-21T09:26:31.148" v="15" actId="14100"/>
          <ac:spMkLst>
            <pc:docMk/>
            <pc:sldMk cId="4244807416" sldId="262"/>
            <ac:spMk id="3" creationId="{5A19956F-68C0-01FF-6278-8927BF7995AD}"/>
          </ac:spMkLst>
        </pc:spChg>
      </pc:sldChg>
      <pc:sldChg chg="modSp">
        <pc:chgData name="Karla Plantak" userId="S::karla.plantak@skole.hr::f3dc069f-33fe-4826-8043-3e8f90fdf8c2" providerId="AD" clId="Web-{3E5D436B-5B2E-4685-ADC8-D606A79873E3}" dt="2022-10-21T09:29:58.981" v="40" actId="14100"/>
        <pc:sldMkLst>
          <pc:docMk/>
          <pc:sldMk cId="36708174" sldId="264"/>
        </pc:sldMkLst>
        <pc:spChg chg="mod">
          <ac:chgData name="Karla Plantak" userId="S::karla.plantak@skole.hr::f3dc069f-33fe-4826-8043-3e8f90fdf8c2" providerId="AD" clId="Web-{3E5D436B-5B2E-4685-ADC8-D606A79873E3}" dt="2022-10-21T09:29:58.981" v="40" actId="14100"/>
          <ac:spMkLst>
            <pc:docMk/>
            <pc:sldMk cId="36708174" sldId="264"/>
            <ac:spMk id="3" creationId="{F6279F69-EBCC-056F-045E-E55FA55871D3}"/>
          </ac:spMkLst>
        </pc:spChg>
      </pc:sldChg>
      <pc:sldChg chg="modSp">
        <pc:chgData name="Karla Plantak" userId="S::karla.plantak@skole.hr::f3dc069f-33fe-4826-8043-3e8f90fdf8c2" providerId="AD" clId="Web-{3E5D436B-5B2E-4685-ADC8-D606A79873E3}" dt="2022-10-21T09:29:35.074" v="37" actId="20577"/>
        <pc:sldMkLst>
          <pc:docMk/>
          <pc:sldMk cId="2278166013" sldId="268"/>
        </pc:sldMkLst>
        <pc:spChg chg="mod">
          <ac:chgData name="Karla Plantak" userId="S::karla.plantak@skole.hr::f3dc069f-33fe-4826-8043-3e8f90fdf8c2" providerId="AD" clId="Web-{3E5D436B-5B2E-4685-ADC8-D606A79873E3}" dt="2022-10-21T09:29:35.074" v="37" actId="20577"/>
          <ac:spMkLst>
            <pc:docMk/>
            <pc:sldMk cId="2278166013" sldId="268"/>
            <ac:spMk id="3" creationId="{E4C70201-41CC-4F9B-960F-399F140AE77E}"/>
          </ac:spMkLst>
        </pc:spChg>
      </pc:sldChg>
      <pc:sldChg chg="addSp modSp">
        <pc:chgData name="Karla Plantak" userId="S::karla.plantak@skole.hr::f3dc069f-33fe-4826-8043-3e8f90fdf8c2" providerId="AD" clId="Web-{3E5D436B-5B2E-4685-ADC8-D606A79873E3}" dt="2022-10-21T09:22:25.096" v="4" actId="1076"/>
        <pc:sldMkLst>
          <pc:docMk/>
          <pc:sldMk cId="3602517745" sldId="269"/>
        </pc:sldMkLst>
        <pc:picChg chg="add mod">
          <ac:chgData name="Karla Plantak" userId="S::karla.plantak@skole.hr::f3dc069f-33fe-4826-8043-3e8f90fdf8c2" providerId="AD" clId="Web-{3E5D436B-5B2E-4685-ADC8-D606A79873E3}" dt="2022-10-21T09:22:25.096" v="4" actId="1076"/>
          <ac:picMkLst>
            <pc:docMk/>
            <pc:sldMk cId="3602517745" sldId="269"/>
            <ac:picMk id="7" creationId="{FF595EB1-4334-7540-B6B5-58299554D130}"/>
          </ac:picMkLst>
        </pc:picChg>
      </pc:sldChg>
      <pc:sldChg chg="modSp">
        <pc:chgData name="Karla Plantak" userId="S::karla.plantak@skole.hr::f3dc069f-33fe-4826-8043-3e8f90fdf8c2" providerId="AD" clId="Web-{3E5D436B-5B2E-4685-ADC8-D606A79873E3}" dt="2022-10-21T09:28:52.073" v="31" actId="20577"/>
        <pc:sldMkLst>
          <pc:docMk/>
          <pc:sldMk cId="3173775127" sldId="270"/>
        </pc:sldMkLst>
        <pc:spChg chg="mod">
          <ac:chgData name="Karla Plantak" userId="S::karla.plantak@skole.hr::f3dc069f-33fe-4826-8043-3e8f90fdf8c2" providerId="AD" clId="Web-{3E5D436B-5B2E-4685-ADC8-D606A79873E3}" dt="2022-10-21T09:28:52.073" v="31" actId="20577"/>
          <ac:spMkLst>
            <pc:docMk/>
            <pc:sldMk cId="3173775127" sldId="270"/>
            <ac:spMk id="3" creationId="{5930A0CB-3635-0372-FEDE-B013B5C8C8C3}"/>
          </ac:spMkLst>
        </pc:spChg>
      </pc:sldChg>
      <pc:sldChg chg="modSp new">
        <pc:chgData name="Karla Plantak" userId="S::karla.plantak@skole.hr::f3dc069f-33fe-4826-8043-3e8f90fdf8c2" providerId="AD" clId="Web-{3E5D436B-5B2E-4685-ADC8-D606A79873E3}" dt="2022-10-21T09:35:06.645" v="55" actId="20577"/>
        <pc:sldMkLst>
          <pc:docMk/>
          <pc:sldMk cId="3155583155" sldId="271"/>
        </pc:sldMkLst>
        <pc:spChg chg="mod">
          <ac:chgData name="Karla Plantak" userId="S::karla.plantak@skole.hr::f3dc069f-33fe-4826-8043-3e8f90fdf8c2" providerId="AD" clId="Web-{3E5D436B-5B2E-4685-ADC8-D606A79873E3}" dt="2022-10-21T09:35:06.645" v="55" actId="20577"/>
          <ac:spMkLst>
            <pc:docMk/>
            <pc:sldMk cId="3155583155" sldId="271"/>
            <ac:spMk id="2" creationId="{DA32A158-9B9B-8862-AA6A-2B788C26A004}"/>
          </ac:spMkLst>
        </pc:spChg>
      </pc:sldChg>
    </pc:docChg>
  </pc:docChgLst>
  <pc:docChgLst>
    <pc:chgData name="Jurica Geček" userId="S::jurica.gecek1@skole.hr::2413c452-49ac-43ce-8f57-16ac0758b083" providerId="AD" clId="Web-{1227CF6D-23BC-4FEA-866B-8FCCC441B00B}"/>
    <pc:docChg chg="modSld">
      <pc:chgData name="Jurica Geček" userId="S::jurica.gecek1@skole.hr::2413c452-49ac-43ce-8f57-16ac0758b083" providerId="AD" clId="Web-{1227CF6D-23BC-4FEA-866B-8FCCC441B00B}" dt="2022-10-21T09:33:53.118" v="27"/>
      <pc:docMkLst>
        <pc:docMk/>
      </pc:docMkLst>
      <pc:sldChg chg="addSp modSp">
        <pc:chgData name="Jurica Geček" userId="S::jurica.gecek1@skole.hr::2413c452-49ac-43ce-8f57-16ac0758b083" providerId="AD" clId="Web-{1227CF6D-23BC-4FEA-866B-8FCCC441B00B}" dt="2022-10-21T09:28:44.310" v="20"/>
        <pc:sldMkLst>
          <pc:docMk/>
          <pc:sldMk cId="3419560712" sldId="257"/>
        </pc:sldMkLst>
        <pc:spChg chg="mod">
          <ac:chgData name="Jurica Geček" userId="S::jurica.gecek1@skole.hr::2413c452-49ac-43ce-8f57-16ac0758b083" providerId="AD" clId="Web-{1227CF6D-23BC-4FEA-866B-8FCCC441B00B}" dt="2022-10-21T09:28:44.310" v="20"/>
          <ac:spMkLst>
            <pc:docMk/>
            <pc:sldMk cId="3419560712" sldId="257"/>
            <ac:spMk id="2" creationId="{11898862-56D8-45CD-B1BB-5E27B25E9E37}"/>
          </ac:spMkLst>
        </pc:spChg>
        <pc:spChg chg="mod">
          <ac:chgData name="Jurica Geček" userId="S::jurica.gecek1@skole.hr::2413c452-49ac-43ce-8f57-16ac0758b083" providerId="AD" clId="Web-{1227CF6D-23BC-4FEA-866B-8FCCC441B00B}" dt="2022-10-21T09:28:44.310" v="20"/>
          <ac:spMkLst>
            <pc:docMk/>
            <pc:sldMk cId="3419560712" sldId="257"/>
            <ac:spMk id="3" creationId="{16547FB3-05A1-4D76-B19B-F440E2F8DDDF}"/>
          </ac:spMkLst>
        </pc:spChg>
        <pc:spChg chg="add">
          <ac:chgData name="Jurica Geček" userId="S::jurica.gecek1@skole.hr::2413c452-49ac-43ce-8f57-16ac0758b083" providerId="AD" clId="Web-{1227CF6D-23BC-4FEA-866B-8FCCC441B00B}" dt="2022-10-21T09:28:44.310" v="20"/>
          <ac:spMkLst>
            <pc:docMk/>
            <pc:sldMk cId="3419560712" sldId="257"/>
            <ac:spMk id="9" creationId="{3BCB5F6A-9EB0-40B0-9D13-3023E9A20508}"/>
          </ac:spMkLst>
        </pc:spChg>
        <pc:picChg chg="mod">
          <ac:chgData name="Jurica Geček" userId="S::jurica.gecek1@skole.hr::2413c452-49ac-43ce-8f57-16ac0758b083" providerId="AD" clId="Web-{1227CF6D-23BC-4FEA-866B-8FCCC441B00B}" dt="2022-10-21T09:28:44.310" v="20"/>
          <ac:picMkLst>
            <pc:docMk/>
            <pc:sldMk cId="3419560712" sldId="257"/>
            <ac:picMk id="4" creationId="{CAED44DC-5BE5-9130-8CCB-F228D7F328B7}"/>
          </ac:picMkLst>
        </pc:picChg>
      </pc:sldChg>
      <pc:sldChg chg="addSp modSp">
        <pc:chgData name="Jurica Geček" userId="S::jurica.gecek1@skole.hr::2413c452-49ac-43ce-8f57-16ac0758b083" providerId="AD" clId="Web-{1227CF6D-23BC-4FEA-866B-8FCCC441B00B}" dt="2022-10-21T09:33:53.118" v="27"/>
        <pc:sldMkLst>
          <pc:docMk/>
          <pc:sldMk cId="3195791972" sldId="259"/>
        </pc:sldMkLst>
        <pc:picChg chg="add mod">
          <ac:chgData name="Jurica Geček" userId="S::jurica.gecek1@skole.hr::2413c452-49ac-43ce-8f57-16ac0758b083" providerId="AD" clId="Web-{1227CF6D-23BC-4FEA-866B-8FCCC441B00B}" dt="2022-10-21T09:33:53.118" v="27"/>
          <ac:picMkLst>
            <pc:docMk/>
            <pc:sldMk cId="3195791972" sldId="259"/>
            <ac:picMk id="4" creationId="{688FA7EF-605F-D494-7EF7-689085439248}"/>
          </ac:picMkLst>
        </pc:picChg>
      </pc:sldChg>
      <pc:sldChg chg="addSp modSp">
        <pc:chgData name="Jurica Geček" userId="S::jurica.gecek1@skole.hr::2413c452-49ac-43ce-8f57-16ac0758b083" providerId="AD" clId="Web-{1227CF6D-23BC-4FEA-866B-8FCCC441B00B}" dt="2022-10-21T09:26:04.773" v="19" actId="20577"/>
        <pc:sldMkLst>
          <pc:docMk/>
          <pc:sldMk cId="519271211" sldId="261"/>
        </pc:sldMkLst>
        <pc:spChg chg="mod">
          <ac:chgData name="Jurica Geček" userId="S::jurica.gecek1@skole.hr::2413c452-49ac-43ce-8f57-16ac0758b083" providerId="AD" clId="Web-{1227CF6D-23BC-4FEA-866B-8FCCC441B00B}" dt="2022-10-21T09:26:04.773" v="19" actId="20577"/>
          <ac:spMkLst>
            <pc:docMk/>
            <pc:sldMk cId="519271211" sldId="261"/>
            <ac:spMk id="3" creationId="{B19DCA6A-D183-E380-6BC9-EEBCD75CF571}"/>
          </ac:spMkLst>
        </pc:spChg>
        <pc:picChg chg="add mod">
          <ac:chgData name="Jurica Geček" userId="S::jurica.gecek1@skole.hr::2413c452-49ac-43ce-8f57-16ac0758b083" providerId="AD" clId="Web-{1227CF6D-23BC-4FEA-866B-8FCCC441B00B}" dt="2022-10-21T09:24:37.145" v="8"/>
          <ac:picMkLst>
            <pc:docMk/>
            <pc:sldMk cId="519271211" sldId="261"/>
            <ac:picMk id="2" creationId="{24934C3E-2B5E-AF7F-3603-0ED3A4485B35}"/>
          </ac:picMkLst>
        </pc:picChg>
        <pc:picChg chg="add mod">
          <ac:chgData name="Jurica Geček" userId="S::jurica.gecek1@skole.hr::2413c452-49ac-43ce-8f57-16ac0758b083" providerId="AD" clId="Web-{1227CF6D-23BC-4FEA-866B-8FCCC441B00B}" dt="2022-10-21T09:24:38.473" v="9"/>
          <ac:picMkLst>
            <pc:docMk/>
            <pc:sldMk cId="519271211" sldId="261"/>
            <ac:picMk id="4" creationId="{2D7B705F-E64E-D275-9E76-532C4AD12D91}"/>
          </ac:picMkLst>
        </pc:picChg>
      </pc:sldChg>
      <pc:sldChg chg="modSp">
        <pc:chgData name="Jurica Geček" userId="S::jurica.gecek1@skole.hr::2413c452-49ac-43ce-8f57-16ac0758b083" providerId="AD" clId="Web-{1227CF6D-23BC-4FEA-866B-8FCCC441B00B}" dt="2022-10-21T09:22:38" v="5" actId="14100"/>
        <pc:sldMkLst>
          <pc:docMk/>
          <pc:sldMk cId="3602517745" sldId="269"/>
        </pc:sldMkLst>
        <pc:picChg chg="mod">
          <ac:chgData name="Jurica Geček" userId="S::jurica.gecek1@skole.hr::2413c452-49ac-43ce-8f57-16ac0758b083" providerId="AD" clId="Web-{1227CF6D-23BC-4FEA-866B-8FCCC441B00B}" dt="2022-10-21T09:22:35.609" v="4" actId="14100"/>
          <ac:picMkLst>
            <pc:docMk/>
            <pc:sldMk cId="3602517745" sldId="269"/>
            <ac:picMk id="6" creationId="{8A396C6A-B154-737F-881B-4CE284B3925A}"/>
          </ac:picMkLst>
        </pc:picChg>
        <pc:picChg chg="mod">
          <ac:chgData name="Jurica Geček" userId="S::jurica.gecek1@skole.hr::2413c452-49ac-43ce-8f57-16ac0758b083" providerId="AD" clId="Web-{1227CF6D-23BC-4FEA-866B-8FCCC441B00B}" dt="2022-10-21T09:22:38" v="5" actId="14100"/>
          <ac:picMkLst>
            <pc:docMk/>
            <pc:sldMk cId="3602517745" sldId="269"/>
            <ac:picMk id="7" creationId="{FF595EB1-4334-7540-B6B5-58299554D130}"/>
          </ac:picMkLst>
        </pc:picChg>
      </pc:sldChg>
      <pc:sldChg chg="addSp modSp">
        <pc:chgData name="Jurica Geček" userId="S::jurica.gecek1@skole.hr::2413c452-49ac-43ce-8f57-16ac0758b083" providerId="AD" clId="Web-{1227CF6D-23BC-4FEA-866B-8FCCC441B00B}" dt="2022-10-21T09:30:31.251" v="26" actId="1076"/>
        <pc:sldMkLst>
          <pc:docMk/>
          <pc:sldMk cId="3173775127" sldId="270"/>
        </pc:sldMkLst>
        <pc:spChg chg="mod ord">
          <ac:chgData name="Jurica Geček" userId="S::jurica.gecek1@skole.hr::2413c452-49ac-43ce-8f57-16ac0758b083" providerId="AD" clId="Web-{1227CF6D-23BC-4FEA-866B-8FCCC441B00B}" dt="2022-10-21T09:30:26.220" v="25" actId="14100"/>
          <ac:spMkLst>
            <pc:docMk/>
            <pc:sldMk cId="3173775127" sldId="270"/>
            <ac:spMk id="3" creationId="{5930A0CB-3635-0372-FEDE-B013B5C8C8C3}"/>
          </ac:spMkLst>
        </pc:spChg>
        <pc:spChg chg="add">
          <ac:chgData name="Jurica Geček" userId="S::jurica.gecek1@skole.hr::2413c452-49ac-43ce-8f57-16ac0758b083" providerId="AD" clId="Web-{1227CF6D-23BC-4FEA-866B-8FCCC441B00B}" dt="2022-10-21T09:29:43.484" v="21"/>
          <ac:spMkLst>
            <pc:docMk/>
            <pc:sldMk cId="3173775127" sldId="270"/>
            <ac:spMk id="1037" creationId="{3F088236-D655-4F88-B238-E16762358025}"/>
          </ac:spMkLst>
        </pc:spChg>
        <pc:spChg chg="add">
          <ac:chgData name="Jurica Geček" userId="S::jurica.gecek1@skole.hr::2413c452-49ac-43ce-8f57-16ac0758b083" providerId="AD" clId="Web-{1227CF6D-23BC-4FEA-866B-8FCCC441B00B}" dt="2022-10-21T09:29:43.484" v="21"/>
          <ac:spMkLst>
            <pc:docMk/>
            <pc:sldMk cId="3173775127" sldId="270"/>
            <ac:spMk id="1039" creationId="{3DAC0C92-199E-475C-9390-119A9B027276}"/>
          </ac:spMkLst>
        </pc:spChg>
        <pc:spChg chg="add">
          <ac:chgData name="Jurica Geček" userId="S::jurica.gecek1@skole.hr::2413c452-49ac-43ce-8f57-16ac0758b083" providerId="AD" clId="Web-{1227CF6D-23BC-4FEA-866B-8FCCC441B00B}" dt="2022-10-21T09:29:43.484" v="21"/>
          <ac:spMkLst>
            <pc:docMk/>
            <pc:sldMk cId="3173775127" sldId="270"/>
            <ac:spMk id="1041" creationId="{C4CFB339-0ED8-4FE2-9EF1-6D1375B8499B}"/>
          </ac:spMkLst>
        </pc:spChg>
        <pc:spChg chg="add">
          <ac:chgData name="Jurica Geček" userId="S::jurica.gecek1@skole.hr::2413c452-49ac-43ce-8f57-16ac0758b083" providerId="AD" clId="Web-{1227CF6D-23BC-4FEA-866B-8FCCC441B00B}" dt="2022-10-21T09:29:43.484" v="21"/>
          <ac:spMkLst>
            <pc:docMk/>
            <pc:sldMk cId="3173775127" sldId="270"/>
            <ac:spMk id="1043" creationId="{31896C80-2069-4431-9C19-83B913734490}"/>
          </ac:spMkLst>
        </pc:spChg>
        <pc:spChg chg="add">
          <ac:chgData name="Jurica Geček" userId="S::jurica.gecek1@skole.hr::2413c452-49ac-43ce-8f57-16ac0758b083" providerId="AD" clId="Web-{1227CF6D-23BC-4FEA-866B-8FCCC441B00B}" dt="2022-10-21T09:29:43.484" v="21"/>
          <ac:spMkLst>
            <pc:docMk/>
            <pc:sldMk cId="3173775127" sldId="270"/>
            <ac:spMk id="1045" creationId="{BF120A21-0841-4823-B0C4-28AEBCEF9B78}"/>
          </ac:spMkLst>
        </pc:spChg>
        <pc:spChg chg="add">
          <ac:chgData name="Jurica Geček" userId="S::jurica.gecek1@skole.hr::2413c452-49ac-43ce-8f57-16ac0758b083" providerId="AD" clId="Web-{1227CF6D-23BC-4FEA-866B-8FCCC441B00B}" dt="2022-10-21T09:29:43.484" v="21"/>
          <ac:spMkLst>
            <pc:docMk/>
            <pc:sldMk cId="3173775127" sldId="270"/>
            <ac:spMk id="1047" creationId="{DBB05BAE-BBD3-4289-899F-A6851503C6B0}"/>
          </ac:spMkLst>
        </pc:spChg>
        <pc:spChg chg="add">
          <ac:chgData name="Jurica Geček" userId="S::jurica.gecek1@skole.hr::2413c452-49ac-43ce-8f57-16ac0758b083" providerId="AD" clId="Web-{1227CF6D-23BC-4FEA-866B-8FCCC441B00B}" dt="2022-10-21T09:29:43.484" v="21"/>
          <ac:spMkLst>
            <pc:docMk/>
            <pc:sldMk cId="3173775127" sldId="270"/>
            <ac:spMk id="1049" creationId="{9874D11C-36F5-4BBE-A490-019A54E953B0}"/>
          </ac:spMkLst>
        </pc:spChg>
        <pc:picChg chg="mod">
          <ac:chgData name="Jurica Geček" userId="S::jurica.gecek1@skole.hr::2413c452-49ac-43ce-8f57-16ac0758b083" providerId="AD" clId="Web-{1227CF6D-23BC-4FEA-866B-8FCCC441B00B}" dt="2022-10-21T09:30:31.251" v="26" actId="1076"/>
          <ac:picMkLst>
            <pc:docMk/>
            <pc:sldMk cId="3173775127" sldId="270"/>
            <ac:picMk id="1028" creationId="{E867D92A-3211-ECA3-0D0A-7D313D3E5D4B}"/>
          </ac:picMkLst>
        </pc:picChg>
        <pc:cxnChg chg="add">
          <ac:chgData name="Jurica Geček" userId="S::jurica.gecek1@skole.hr::2413c452-49ac-43ce-8f57-16ac0758b083" providerId="AD" clId="Web-{1227CF6D-23BC-4FEA-866B-8FCCC441B00B}" dt="2022-10-21T09:29:43.484" v="21"/>
          <ac:cxnSpMkLst>
            <pc:docMk/>
            <pc:sldMk cId="3173775127" sldId="270"/>
            <ac:cxnSpMk id="1033" creationId="{64FA5DFF-7FE6-4855-84E6-DFA78EE978BD}"/>
          </ac:cxnSpMkLst>
        </pc:cxnChg>
        <pc:cxnChg chg="add">
          <ac:chgData name="Jurica Geček" userId="S::jurica.gecek1@skole.hr::2413c452-49ac-43ce-8f57-16ac0758b083" providerId="AD" clId="Web-{1227CF6D-23BC-4FEA-866B-8FCCC441B00B}" dt="2022-10-21T09:29:43.484" v="21"/>
          <ac:cxnSpMkLst>
            <pc:docMk/>
            <pc:sldMk cId="3173775127" sldId="270"/>
            <ac:cxnSpMk id="1035" creationId="{2AFD8CBA-54A3-4363-991B-B9C631BBFA74}"/>
          </ac:cxnSpMkLst>
        </pc:cxnChg>
      </pc:sldChg>
    </pc:docChg>
  </pc:docChgLst>
  <pc:docChgLst>
    <pc:chgData name="Karla Plantak" userId="S::karla.plantak@skole.hr::f3dc069f-33fe-4826-8043-3e8f90fdf8c2" providerId="AD" clId="Web-{3B449461-F0C1-44FE-A14D-110FC25B0950}"/>
    <pc:docChg chg="modSld">
      <pc:chgData name="Karla Plantak" userId="S::karla.plantak@skole.hr::f3dc069f-33fe-4826-8043-3e8f90fdf8c2" providerId="AD" clId="Web-{3B449461-F0C1-44FE-A14D-110FC25B0950}" dt="2022-10-21T09:15:58.084" v="2" actId="14100"/>
      <pc:docMkLst>
        <pc:docMk/>
      </pc:docMkLst>
      <pc:sldChg chg="addSp modSp">
        <pc:chgData name="Karla Plantak" userId="S::karla.plantak@skole.hr::f3dc069f-33fe-4826-8043-3e8f90fdf8c2" providerId="AD" clId="Web-{3B449461-F0C1-44FE-A14D-110FC25B0950}" dt="2022-10-21T09:15:58.084" v="2" actId="14100"/>
        <pc:sldMkLst>
          <pc:docMk/>
          <pc:sldMk cId="2278166013" sldId="268"/>
        </pc:sldMkLst>
        <pc:picChg chg="add mod">
          <ac:chgData name="Karla Plantak" userId="S::karla.plantak@skole.hr::f3dc069f-33fe-4826-8043-3e8f90fdf8c2" providerId="AD" clId="Web-{3B449461-F0C1-44FE-A14D-110FC25B0950}" dt="2022-10-21T09:15:58.084" v="2" actId="14100"/>
          <ac:picMkLst>
            <pc:docMk/>
            <pc:sldMk cId="2278166013" sldId="268"/>
            <ac:picMk id="4" creationId="{F336E652-188E-A215-3200-B8DE3EF5082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5593E-079F-4B28-A779-CA256806E7E0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828B6-6A7A-4DC4-B5DF-5F84080BA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69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828B6-6A7A-4DC4-B5DF-5F84080BA4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97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53E5A-D5E6-426A-89B8-9221D74018B7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5388-93E5-4E8A-B55A-9949669F8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1926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53E5A-D5E6-426A-89B8-9221D74018B7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5388-93E5-4E8A-B55A-9949669F8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6898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53E5A-D5E6-426A-89B8-9221D74018B7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5388-93E5-4E8A-B55A-9949669F8BBB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2152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53E5A-D5E6-426A-89B8-9221D74018B7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5388-93E5-4E8A-B55A-9949669F8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8512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53E5A-D5E6-426A-89B8-9221D74018B7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5388-93E5-4E8A-B55A-9949669F8BBB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5734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53E5A-D5E6-426A-89B8-9221D74018B7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5388-93E5-4E8A-B55A-9949669F8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2964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53E5A-D5E6-426A-89B8-9221D74018B7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5388-93E5-4E8A-B55A-9949669F8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2095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53E5A-D5E6-426A-89B8-9221D74018B7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5388-93E5-4E8A-B55A-9949669F8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1567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53E5A-D5E6-426A-89B8-9221D74018B7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5388-93E5-4E8A-B55A-9949669F8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25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53E5A-D5E6-426A-89B8-9221D74018B7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5388-93E5-4E8A-B55A-9949669F8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0463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53E5A-D5E6-426A-89B8-9221D74018B7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5388-93E5-4E8A-B55A-9949669F8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2800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53E5A-D5E6-426A-89B8-9221D74018B7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5388-93E5-4E8A-B55A-9949669F8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330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53E5A-D5E6-426A-89B8-9221D74018B7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5388-93E5-4E8A-B55A-9949669F8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8310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53E5A-D5E6-426A-89B8-9221D74018B7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5388-93E5-4E8A-B55A-9949669F8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456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53E5A-D5E6-426A-89B8-9221D74018B7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5388-93E5-4E8A-B55A-9949669F8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5847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5388-93E5-4E8A-B55A-9949669F8BBB}" type="slidenum">
              <a:rPr lang="hr-HR" smtClean="0"/>
              <a:t>‹#›</a:t>
            </a:fld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53E5A-D5E6-426A-89B8-9221D74018B7}" type="datetimeFigureOut">
              <a:rPr lang="hr-HR" smtClean="0"/>
              <a:t>23.10.2022.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623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53E5A-D5E6-426A-89B8-9221D74018B7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FD55388-93E5-4E8A-B55A-9949669F8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985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52" r:id="rId9"/>
    <p:sldLayoutId id="2147484253" r:id="rId10"/>
    <p:sldLayoutId id="2147484254" r:id="rId11"/>
    <p:sldLayoutId id="2147484255" r:id="rId12"/>
    <p:sldLayoutId id="2147484256" r:id="rId13"/>
    <p:sldLayoutId id="2147484257" r:id="rId14"/>
    <p:sldLayoutId id="2147484258" r:id="rId15"/>
    <p:sldLayoutId id="21474842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ubrovnik, Croatia, Travel Guide: Where to Stay, Eat, Drink, and More |  Vogue">
            <a:extLst>
              <a:ext uri="{FF2B5EF4-FFF2-40B4-BE49-F238E27FC236}">
                <a16:creationId xmlns:a16="http://schemas.microsoft.com/office/drawing/2014/main" id="{F0F03424-E65D-42BD-ADEF-27C67B4AC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r="6999"/>
          <a:stretch/>
        </p:blipFill>
        <p:spPr bwMode="auto">
          <a:xfrm>
            <a:off x="20" y="10"/>
            <a:ext cx="5897982" cy="6857990"/>
          </a:xfrm>
          <a:custGeom>
            <a:avLst/>
            <a:gdLst/>
            <a:ahLst/>
            <a:cxnLst/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Isosceles Triangle 30">
            <a:extLst>
              <a:ext uri="{FF2B5EF4-FFF2-40B4-BE49-F238E27FC236}">
                <a16:creationId xmlns:a16="http://schemas.microsoft.com/office/drawing/2014/main" id="{30D39990-8248-4FC7-B3CE-24485764E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2" descr="Varaždin was the capital of Croatia - Go to Croatia">
            <a:extLst>
              <a:ext uri="{FF2B5EF4-FFF2-40B4-BE49-F238E27FC236}">
                <a16:creationId xmlns:a16="http://schemas.microsoft.com/office/drawing/2014/main" id="{A11E5F0E-D3D6-41F1-A08C-3465C294E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r="25722" b="-1"/>
          <a:stretch/>
        </p:blipFill>
        <p:spPr bwMode="auto">
          <a:xfrm>
            <a:off x="4869095" y="10"/>
            <a:ext cx="7312272" cy="6857990"/>
          </a:xfrm>
          <a:custGeom>
            <a:avLst/>
            <a:gdLst/>
            <a:ahLst/>
            <a:cxnLst/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Freeform 52">
            <a:extLst>
              <a:ext uri="{FF2B5EF4-FFF2-40B4-BE49-F238E27FC236}">
                <a16:creationId xmlns:a16="http://schemas.microsoft.com/office/drawing/2014/main" id="{128A5D3E-BD5B-438F-B1CC-F7D466FD2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chemeClr val="tx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6B49B29-65AB-416E-B1E4-9E41CAE7B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95AB6CE-D6AE-479E-A5B3-EF79DECF5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23">
            <a:extLst>
              <a:ext uri="{FF2B5EF4-FFF2-40B4-BE49-F238E27FC236}">
                <a16:creationId xmlns:a16="http://schemas.microsoft.com/office/drawing/2014/main" id="{E5B93247-ED15-49B4-ACC2-EC4DBF651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25">
            <a:extLst>
              <a:ext uri="{FF2B5EF4-FFF2-40B4-BE49-F238E27FC236}">
                <a16:creationId xmlns:a16="http://schemas.microsoft.com/office/drawing/2014/main" id="{04DEF4CB-271A-4097-B061-376DEFEB2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Isosceles Triangle 24">
            <a:extLst>
              <a:ext uri="{FF2B5EF4-FFF2-40B4-BE49-F238E27FC236}">
                <a16:creationId xmlns:a16="http://schemas.microsoft.com/office/drawing/2014/main" id="{7AE731CF-99AB-4F76-B658-05A2F1173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3402740-FC1C-4A4C-9F2A-7CB4E7B61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2401" y="4267831"/>
            <a:ext cx="5181601" cy="1329677"/>
          </a:xfrm>
        </p:spPr>
        <p:txBody>
          <a:bodyPr>
            <a:normAutofit/>
          </a:bodyPr>
          <a:lstStyle/>
          <a:p>
            <a:r>
              <a:rPr lang="hr-HR" sz="6000" b="1"/>
              <a:t>CROATIA</a:t>
            </a:r>
            <a:endParaRPr lang="hr-HR" b="1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7F11915-942A-4585-8955-B26EFBF76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1576" y="5618760"/>
            <a:ext cx="5181601" cy="390969"/>
          </a:xfrm>
        </p:spPr>
        <p:txBody>
          <a:bodyPr>
            <a:normAutofit/>
          </a:bodyPr>
          <a:lstStyle/>
          <a:p>
            <a:pPr algn="l"/>
            <a:r>
              <a:rPr lang="hr-HR" sz="1600" err="1">
                <a:solidFill>
                  <a:schemeClr val="bg1"/>
                </a:solidFill>
              </a:rPr>
              <a:t>Made</a:t>
            </a:r>
            <a:r>
              <a:rPr lang="hr-HR" sz="1600">
                <a:solidFill>
                  <a:schemeClr val="bg1"/>
                </a:solidFill>
              </a:rPr>
              <a:t> </a:t>
            </a:r>
            <a:r>
              <a:rPr lang="hr-HR" sz="1600" err="1">
                <a:solidFill>
                  <a:schemeClr val="bg1"/>
                </a:solidFill>
              </a:rPr>
              <a:t>by:Jurica</a:t>
            </a:r>
            <a:r>
              <a:rPr lang="hr-HR" sz="1600">
                <a:solidFill>
                  <a:schemeClr val="bg1"/>
                </a:solidFill>
              </a:rPr>
              <a:t> </a:t>
            </a:r>
            <a:r>
              <a:rPr lang="hr-HR" sz="1600" err="1">
                <a:solidFill>
                  <a:schemeClr val="bg1"/>
                </a:solidFill>
              </a:rPr>
              <a:t>Geček</a:t>
            </a:r>
            <a:r>
              <a:rPr lang="hr-HR" sz="1600">
                <a:solidFill>
                  <a:schemeClr val="bg1"/>
                </a:solidFill>
              </a:rPr>
              <a:t>, Karla Plantak</a:t>
            </a:r>
          </a:p>
        </p:txBody>
      </p:sp>
      <p:sp>
        <p:nvSpPr>
          <p:cNvPr id="61" name="Rectangle 27">
            <a:extLst>
              <a:ext uri="{FF2B5EF4-FFF2-40B4-BE49-F238E27FC236}">
                <a16:creationId xmlns:a16="http://schemas.microsoft.com/office/drawing/2014/main" id="{84314DED-27D5-4FB7-96C2-AAED5604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Rectangle 28">
            <a:extLst>
              <a:ext uri="{FF2B5EF4-FFF2-40B4-BE49-F238E27FC236}">
                <a16:creationId xmlns:a16="http://schemas.microsoft.com/office/drawing/2014/main" id="{33ACCA4C-66C6-4FD0-BD93-1D40645BF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Rectangle 29">
            <a:extLst>
              <a:ext uri="{FF2B5EF4-FFF2-40B4-BE49-F238E27FC236}">
                <a16:creationId xmlns:a16="http://schemas.microsoft.com/office/drawing/2014/main" id="{C74570A9-2308-4E1D-B5CB-23A0941E9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Isosceles Triangle 29">
            <a:extLst>
              <a:ext uri="{FF2B5EF4-FFF2-40B4-BE49-F238E27FC236}">
                <a16:creationId xmlns:a16="http://schemas.microsoft.com/office/drawing/2014/main" id="{80CBF025-6906-42B5-98CE-70EC3CF4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9827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araždin] - Construction update (2011 - 2022) | Page 201 | SkyscraperCity  Forum">
            <a:extLst>
              <a:ext uri="{FF2B5EF4-FFF2-40B4-BE49-F238E27FC236}">
                <a16:creationId xmlns:a16="http://schemas.microsoft.com/office/drawing/2014/main" id="{05F18915-DBDD-C8E3-AA46-2ECB87C07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5" r="15166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462575C-96F8-6C9A-D674-45249852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800" dirty="0">
                <a:ea typeface="+mj-lt"/>
                <a:cs typeface="+mj-lt"/>
              </a:rPr>
              <a:t>HISTORY OF II. PRIMARY SCHOOL VARAŽDIN</a:t>
            </a:r>
          </a:p>
          <a:p>
            <a:pPr>
              <a:lnSpc>
                <a:spcPct val="90000"/>
              </a:lnSpc>
            </a:pPr>
            <a:endParaRPr lang="hr-HR" sz="28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E7A5120-A0A8-0D40-7691-414EC9ED7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012" y="1930552"/>
            <a:ext cx="3919856" cy="454213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hr-HR" sz="2000" dirty="0" err="1">
                <a:ea typeface="+mn-lt"/>
                <a:cs typeface="+mn-lt"/>
              </a:rPr>
              <a:t>The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school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was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built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in</a:t>
            </a:r>
            <a:r>
              <a:rPr lang="hr-HR" sz="2000" dirty="0">
                <a:ea typeface="+mn-lt"/>
                <a:cs typeface="+mn-lt"/>
              </a:rPr>
              <a:t> 1932,and </a:t>
            </a:r>
            <a:r>
              <a:rPr lang="hr-HR" sz="2000" dirty="0" err="1">
                <a:ea typeface="+mn-lt"/>
                <a:cs typeface="+mn-lt"/>
              </a:rPr>
              <a:t>before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the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school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there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was</a:t>
            </a:r>
            <a:r>
              <a:rPr lang="hr-HR" sz="2000" dirty="0">
                <a:ea typeface="+mn-lt"/>
                <a:cs typeface="+mn-lt"/>
              </a:rPr>
              <a:t> a </a:t>
            </a:r>
            <a:r>
              <a:rPr lang="hr-HR" sz="2000" dirty="0" err="1">
                <a:ea typeface="+mn-lt"/>
                <a:cs typeface="+mn-lt"/>
              </a:rPr>
              <a:t>Franciscan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gymnasium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and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barrocks</a:t>
            </a:r>
            <a:endParaRPr lang="sr-Latn-RS" sz="2000" dirty="0" err="1"/>
          </a:p>
          <a:p>
            <a:r>
              <a:rPr lang="hr-HR" sz="2000" dirty="0" err="1">
                <a:ea typeface="+mn-lt"/>
                <a:cs typeface="+mn-lt"/>
              </a:rPr>
              <a:t>The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school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started</a:t>
            </a:r>
            <a:r>
              <a:rPr lang="hr-HR" sz="2000" dirty="0">
                <a:ea typeface="+mn-lt"/>
                <a:cs typeface="+mn-lt"/>
              </a:rPr>
              <a:t> as </a:t>
            </a:r>
            <a:r>
              <a:rPr lang="hr-HR" sz="2000" dirty="0" err="1">
                <a:ea typeface="+mn-lt"/>
                <a:cs typeface="+mn-lt"/>
              </a:rPr>
              <a:t>the</a:t>
            </a:r>
            <a:r>
              <a:rPr lang="hr-HR" sz="2000" dirty="0">
                <a:ea typeface="+mn-lt"/>
                <a:cs typeface="+mn-lt"/>
              </a:rPr>
              <a:t>      </a:t>
            </a:r>
            <a:r>
              <a:rPr lang="hr-HR" sz="2000" dirty="0" err="1">
                <a:ea typeface="+mn-lt"/>
                <a:cs typeface="+mn-lt"/>
              </a:rPr>
              <a:t>second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seven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year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school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in</a:t>
            </a:r>
            <a:r>
              <a:rPr lang="hr-HR" sz="2000" dirty="0">
                <a:ea typeface="+mn-lt"/>
                <a:cs typeface="+mn-lt"/>
              </a:rPr>
              <a:t>  Varaždin</a:t>
            </a:r>
            <a:endParaRPr lang="en-US" sz="2000" dirty="0">
              <a:ea typeface="+mn-lt"/>
              <a:cs typeface="+mn-lt"/>
            </a:endParaRPr>
          </a:p>
          <a:p>
            <a:r>
              <a:rPr lang="hr-HR" sz="2000" dirty="0" err="1">
                <a:ea typeface="+mn-lt"/>
                <a:cs typeface="+mn-lt"/>
              </a:rPr>
              <a:t>From</a:t>
            </a:r>
            <a:r>
              <a:rPr lang="hr-HR" sz="2000" dirty="0">
                <a:ea typeface="+mn-lt"/>
                <a:cs typeface="+mn-lt"/>
              </a:rPr>
              <a:t> 1953 to 1990,the </a:t>
            </a:r>
            <a:r>
              <a:rPr lang="hr-HR" sz="2000" dirty="0" err="1">
                <a:ea typeface="+mn-lt"/>
                <a:cs typeface="+mn-lt"/>
              </a:rPr>
              <a:t>school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operated</a:t>
            </a:r>
            <a:r>
              <a:rPr lang="hr-HR" sz="2000" dirty="0">
                <a:ea typeface="+mn-lt"/>
                <a:cs typeface="+mn-lt"/>
              </a:rPr>
              <a:t>     </a:t>
            </a:r>
            <a:r>
              <a:rPr lang="hr-HR" sz="2000" dirty="0" err="1">
                <a:ea typeface="+mn-lt"/>
                <a:cs typeface="+mn-lt"/>
              </a:rPr>
              <a:t>under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name</a:t>
            </a:r>
            <a:r>
              <a:rPr lang="hr-HR" sz="2000" dirty="0">
                <a:ea typeface="+mn-lt"/>
                <a:cs typeface="+mn-lt"/>
              </a:rPr>
              <a:t> Ratimir Herceg </a:t>
            </a:r>
            <a:r>
              <a:rPr lang="hr-HR" sz="2000" dirty="0" err="1">
                <a:ea typeface="+mn-lt"/>
                <a:cs typeface="+mn-lt"/>
              </a:rPr>
              <a:t>Primary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School</a:t>
            </a:r>
            <a:r>
              <a:rPr lang="hr-HR" sz="2000" dirty="0">
                <a:ea typeface="+mn-lt"/>
                <a:cs typeface="+mn-lt"/>
              </a:rPr>
              <a:t>, </a:t>
            </a:r>
            <a:r>
              <a:rPr lang="hr-HR" sz="2000" dirty="0" err="1">
                <a:ea typeface="+mn-lt"/>
                <a:cs typeface="+mn-lt"/>
              </a:rPr>
              <a:t>and</a:t>
            </a:r>
            <a:r>
              <a:rPr lang="hr-HR" sz="2000" dirty="0">
                <a:ea typeface="+mn-lt"/>
                <a:cs typeface="+mn-lt"/>
              </a:rPr>
              <a:t>   </a:t>
            </a:r>
            <a:r>
              <a:rPr lang="hr-HR" sz="2000" dirty="0" err="1">
                <a:ea typeface="+mn-lt"/>
                <a:cs typeface="+mn-lt"/>
              </a:rPr>
              <a:t>from</a:t>
            </a:r>
            <a:r>
              <a:rPr lang="hr-HR" sz="2000" dirty="0">
                <a:ea typeface="+mn-lt"/>
                <a:cs typeface="+mn-lt"/>
              </a:rPr>
              <a:t> 1990,the </a:t>
            </a:r>
            <a:r>
              <a:rPr lang="hr-HR" sz="2000" dirty="0" err="1">
                <a:ea typeface="+mn-lt"/>
                <a:cs typeface="+mn-lt"/>
              </a:rPr>
              <a:t>school</a:t>
            </a:r>
            <a:r>
              <a:rPr lang="hr-HR" sz="2000" dirty="0">
                <a:ea typeface="+mn-lt"/>
                <a:cs typeface="+mn-lt"/>
              </a:rPr>
              <a:t>   </a:t>
            </a:r>
            <a:r>
              <a:rPr lang="hr-HR" sz="2000" dirty="0" err="1">
                <a:ea typeface="+mn-lt"/>
                <a:cs typeface="+mn-lt"/>
              </a:rPr>
              <a:t>was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named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II.Primary</a:t>
            </a: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err="1">
                <a:ea typeface="+mn-lt"/>
                <a:cs typeface="+mn-lt"/>
              </a:rPr>
              <a:t>School</a:t>
            </a:r>
            <a:r>
              <a:rPr lang="hr-HR" sz="2000" dirty="0">
                <a:ea typeface="+mn-lt"/>
                <a:cs typeface="+mn-lt"/>
              </a:rPr>
              <a:t>  Varaždin</a:t>
            </a:r>
            <a:endParaRPr lang="hr-HR" sz="20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5614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BE9D4C4-9FA3-4885-A769-301639CC7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Slika 7" descr="Slika na kojoj se prikazuje tekst&#10;&#10;Opis je automatski generiran">
            <a:extLst>
              <a:ext uri="{FF2B5EF4-FFF2-40B4-BE49-F238E27FC236}">
                <a16:creationId xmlns:a16="http://schemas.microsoft.com/office/drawing/2014/main" id="{5D771310-49DF-B62E-E284-942E8783C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56" r="175" b="2"/>
          <a:stretch/>
        </p:blipFill>
        <p:spPr>
          <a:xfrm>
            <a:off x="4296867" y="5"/>
            <a:ext cx="4831627" cy="452001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5" name="Slika 6" descr="Slika na kojoj se prikazuje tekst, na zatvorenom, elektronički, računalo&#10;&#10;Opis je automatski generiran">
            <a:extLst>
              <a:ext uri="{FF2B5EF4-FFF2-40B4-BE49-F238E27FC236}">
                <a16:creationId xmlns:a16="http://schemas.microsoft.com/office/drawing/2014/main" id="{D85D6C54-FD63-4E0A-059B-DDFBA6D03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45" b="37060"/>
          <a:stretch/>
        </p:blipFill>
        <p:spPr>
          <a:xfrm>
            <a:off x="4041994" y="-4"/>
            <a:ext cx="8139373" cy="6858000"/>
          </a:xfrm>
          <a:custGeom>
            <a:avLst/>
            <a:gdLst/>
            <a:ahLst/>
            <a:cxnLst/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C2B9188-A08B-D9C4-E155-F625016E9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76489"/>
            <a:ext cx="3749061" cy="1508469"/>
          </a:xfrm>
        </p:spPr>
        <p:txBody>
          <a:bodyPr anchor="ctr">
            <a:normAutofit/>
          </a:bodyPr>
          <a:lstStyle/>
          <a:p>
            <a:r>
              <a:rPr lang="hr-HR" sz="3200">
                <a:ea typeface="+mj-lt"/>
                <a:cs typeface="+mj-lt"/>
              </a:rPr>
              <a:t>ROBOTICS</a:t>
            </a:r>
          </a:p>
          <a:p>
            <a:endParaRPr lang="hr-HR" sz="320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8A92923-2C4D-98E3-9FEC-806A4DD5C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795618"/>
            <a:ext cx="4379858" cy="300528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r-HR" sz="2400" dirty="0">
                <a:ea typeface="+mn-lt"/>
                <a:cs typeface="+mn-lt"/>
              </a:rPr>
              <a:t>In </a:t>
            </a:r>
            <a:r>
              <a:rPr lang="hr-HR" sz="2400" dirty="0" err="1">
                <a:ea typeface="+mn-lt"/>
                <a:cs typeface="+mn-lt"/>
              </a:rPr>
              <a:t>our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school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we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participatein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project</a:t>
            </a:r>
            <a:r>
              <a:rPr lang="hr-HR" sz="2400" dirty="0">
                <a:ea typeface="+mn-lt"/>
                <a:cs typeface="+mn-lt"/>
              </a:rPr>
              <a:t> Croatian            </a:t>
            </a:r>
            <a:r>
              <a:rPr lang="hr-HR" sz="2400" dirty="0" err="1">
                <a:ea typeface="+mn-lt"/>
                <a:cs typeface="+mn-lt"/>
              </a:rPr>
              <a:t>MakerSpace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that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is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part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of</a:t>
            </a:r>
            <a:r>
              <a:rPr lang="hr-HR" sz="2400" dirty="0">
                <a:ea typeface="+mn-lt"/>
                <a:cs typeface="+mn-lt"/>
              </a:rPr>
              <a:t>  European </a:t>
            </a:r>
            <a:r>
              <a:rPr lang="hr-HR" sz="2400" dirty="0" err="1">
                <a:ea typeface="+mn-lt"/>
                <a:cs typeface="+mn-lt"/>
              </a:rPr>
              <a:t>MakerSpace</a:t>
            </a:r>
            <a:r>
              <a:rPr lang="hr-HR" sz="2400" dirty="0">
                <a:ea typeface="+mn-lt"/>
                <a:cs typeface="+mn-lt"/>
              </a:rPr>
              <a:t> Network</a:t>
            </a:r>
          </a:p>
          <a:p>
            <a:endParaRPr lang="hr-HR" sz="1600" dirty="0">
              <a:ea typeface="+mn-lt"/>
              <a:cs typeface="+mn-lt"/>
            </a:endParaRPr>
          </a:p>
          <a:p>
            <a:r>
              <a:rPr lang="hr-HR" sz="2400" dirty="0" err="1">
                <a:ea typeface="+mn-lt"/>
                <a:cs typeface="+mn-lt"/>
              </a:rPr>
              <a:t>We</a:t>
            </a:r>
            <a:r>
              <a:rPr lang="hr-HR" sz="2400" dirty="0">
                <a:ea typeface="+mn-lt"/>
                <a:cs typeface="+mn-lt"/>
              </a:rPr>
              <a:t> use </a:t>
            </a:r>
            <a:r>
              <a:rPr lang="hr-HR" sz="2400" dirty="0" err="1">
                <a:ea typeface="+mn-lt"/>
                <a:cs typeface="+mn-lt"/>
              </a:rPr>
              <a:t>mBots</a:t>
            </a:r>
            <a:r>
              <a:rPr lang="hr-HR" sz="1600" dirty="0">
                <a:ea typeface="+mn-lt"/>
                <a:cs typeface="+mn-lt"/>
              </a:rPr>
              <a:t>       </a:t>
            </a:r>
            <a:endParaRPr lang="en-US" sz="1600" dirty="0">
              <a:ea typeface="+mn-lt"/>
              <a:cs typeface="+mn-lt"/>
            </a:endParaRPr>
          </a:p>
          <a:p>
            <a:endParaRPr lang="hr-HR" sz="1600" dirty="0">
              <a:ea typeface="+mn-lt"/>
              <a:cs typeface="+mn-lt"/>
            </a:endParaRPr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890404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6513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5" descr="Slika na kojoj se prikazuje karta&#10;&#10;Opis je automatski generiran">
            <a:extLst>
              <a:ext uri="{FF2B5EF4-FFF2-40B4-BE49-F238E27FC236}">
                <a16:creationId xmlns:a16="http://schemas.microsoft.com/office/drawing/2014/main" id="{F4144FC2-353C-2E38-D648-12A11A6E9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95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1898862-56D8-45CD-B1BB-5E27B25E9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hr-HR"/>
              <a:t>CROATIA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6547FB3-05A1-4D76-B19B-F440E2F8D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2000"/>
              <a:t>Croatia </a:t>
            </a:r>
            <a:r>
              <a:rPr lang="hr-HR" sz="2000" err="1"/>
              <a:t>is</a:t>
            </a:r>
            <a:r>
              <a:rPr lang="hr-HR" sz="2000"/>
              <a:t> a </a:t>
            </a:r>
            <a:r>
              <a:rPr lang="hr-HR" sz="2000" err="1"/>
              <a:t>country</a:t>
            </a:r>
            <a:r>
              <a:rPr lang="hr-HR" sz="2000"/>
              <a:t> </a:t>
            </a:r>
            <a:r>
              <a:rPr lang="hr-HR" sz="2000" err="1"/>
              <a:t>placed</a:t>
            </a:r>
            <a:r>
              <a:rPr lang="hr-HR" sz="2000"/>
              <a:t> </a:t>
            </a:r>
            <a:r>
              <a:rPr lang="hr-HR" sz="2000" err="1"/>
              <a:t>in</a:t>
            </a:r>
            <a:r>
              <a:rPr lang="hr-HR" sz="2000"/>
              <a:t> Europe</a:t>
            </a:r>
          </a:p>
          <a:p>
            <a:r>
              <a:rPr lang="hr-HR" sz="2000" err="1"/>
              <a:t>It</a:t>
            </a:r>
            <a:r>
              <a:rPr lang="hr-HR" sz="2000"/>
              <a:t> </a:t>
            </a:r>
            <a:r>
              <a:rPr lang="hr-HR" sz="2000" err="1"/>
              <a:t>has</a:t>
            </a:r>
            <a:r>
              <a:rPr lang="hr-HR" sz="2000"/>
              <a:t>  </a:t>
            </a:r>
            <a:r>
              <a:rPr lang="hr-HR" sz="2000" err="1"/>
              <a:t>beautiful</a:t>
            </a:r>
            <a:r>
              <a:rPr lang="hr-HR" sz="2000"/>
              <a:t> </a:t>
            </a:r>
            <a:r>
              <a:rPr lang="hr-HR" sz="2000" err="1"/>
              <a:t>sea</a:t>
            </a:r>
            <a:r>
              <a:rPr lang="hr-HR" sz="2000"/>
              <a:t> </a:t>
            </a:r>
            <a:r>
              <a:rPr lang="hr-HR" sz="2000" err="1"/>
              <a:t>called</a:t>
            </a:r>
            <a:r>
              <a:rPr lang="hr-HR" sz="2000"/>
              <a:t> </a:t>
            </a:r>
            <a:r>
              <a:rPr lang="hr-HR" sz="2000" err="1"/>
              <a:t>the</a:t>
            </a:r>
            <a:r>
              <a:rPr lang="hr-HR" sz="2000"/>
              <a:t> Adriatic </a:t>
            </a:r>
            <a:r>
              <a:rPr lang="hr-HR" sz="2000" err="1"/>
              <a:t>Sea</a:t>
            </a:r>
            <a:endParaRPr lang="hr-HR" sz="2000">
              <a:cs typeface="Calibri"/>
            </a:endParaRPr>
          </a:p>
          <a:p>
            <a:r>
              <a:rPr lang="en-US" sz="2000"/>
              <a:t>the capital city is Zagreb</a:t>
            </a:r>
          </a:p>
          <a:p>
            <a:endParaRPr lang="en-US"/>
          </a:p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9560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roatia | Facts, Geography, Maps, &amp; History | Britannica">
            <a:extLst>
              <a:ext uri="{FF2B5EF4-FFF2-40B4-BE49-F238E27FC236}">
                <a16:creationId xmlns:a16="http://schemas.microsoft.com/office/drawing/2014/main" id="{E867D92A-3211-ECA3-0D0A-7D313D3E5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2" b="-1"/>
          <a:stretch/>
        </p:blipFill>
        <p:spPr bwMode="auto">
          <a:xfrm>
            <a:off x="4183590" y="-14378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930A0CB-3635-0372-FEDE-B013B5C8C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78439"/>
            <a:ext cx="3851122" cy="592235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Croatia borders with Slovenia, Hungary, Serbia, Bosnia and Herzegovina, Montenegro and has a sea border with Italy.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The official language is Croatian.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Croatia is a member of: </a:t>
            </a:r>
            <a:r>
              <a:rPr lang="hr-HR" sz="2000" dirty="0"/>
              <a:t> </a:t>
            </a:r>
            <a:r>
              <a:rPr lang="en-US" sz="2000" dirty="0"/>
              <a:t>the European Union, NATO, the United Nations, the Council of Europe, the World Trade Organization and one of the founders of the Union for the Mediterranean</a:t>
            </a:r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7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9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1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3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5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7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9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73775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5F98FCCD-F007-96E0-D09D-7B8D1CCCF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22" r="21102" b="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A32A158-9B9B-8862-AA6A-2B788C26A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hr-HR"/>
              <a:t>THE HISTORY OF CROATIA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74397AD-3305-FD0F-3C42-E18B0B299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 err="1">
                <a:ea typeface="+mn-lt"/>
                <a:cs typeface="+mn-lt"/>
              </a:rPr>
              <a:t>Croats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came</a:t>
            </a:r>
            <a:r>
              <a:rPr lang="hr-HR" dirty="0">
                <a:ea typeface="+mn-lt"/>
                <a:cs typeface="+mn-lt"/>
              </a:rPr>
              <a:t> at </a:t>
            </a:r>
            <a:r>
              <a:rPr lang="hr-HR" dirty="0" err="1">
                <a:ea typeface="+mn-lt"/>
                <a:cs typeface="+mn-lt"/>
              </a:rPr>
              <a:t>the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end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of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the</a:t>
            </a:r>
            <a:r>
              <a:rPr lang="hr-HR" dirty="0">
                <a:ea typeface="+mn-lt"/>
                <a:cs typeface="+mn-lt"/>
              </a:rPr>
              <a:t> 6th </a:t>
            </a:r>
            <a:r>
              <a:rPr lang="hr-HR" dirty="0" err="1">
                <a:ea typeface="+mn-lt"/>
                <a:cs typeface="+mn-lt"/>
              </a:rPr>
              <a:t>century</a:t>
            </a:r>
            <a:r>
              <a:rPr lang="hr-HR" dirty="0">
                <a:ea typeface="+mn-lt"/>
                <a:cs typeface="+mn-lt"/>
              </a:rPr>
              <a:t>. </a:t>
            </a:r>
            <a:r>
              <a:rPr lang="hr-HR" dirty="0" err="1">
                <a:ea typeface="+mn-lt"/>
                <a:cs typeface="+mn-lt"/>
              </a:rPr>
              <a:t>By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the</a:t>
            </a:r>
            <a:r>
              <a:rPr lang="hr-HR" dirty="0">
                <a:ea typeface="+mn-lt"/>
                <a:cs typeface="+mn-lt"/>
              </a:rPr>
              <a:t> 9th </a:t>
            </a:r>
            <a:r>
              <a:rPr lang="hr-HR" dirty="0" err="1">
                <a:ea typeface="+mn-lt"/>
                <a:cs typeface="+mn-lt"/>
              </a:rPr>
              <a:t>century</a:t>
            </a:r>
            <a:r>
              <a:rPr lang="hr-HR" dirty="0">
                <a:ea typeface="+mn-lt"/>
                <a:cs typeface="+mn-lt"/>
              </a:rPr>
              <a:t>, </a:t>
            </a:r>
            <a:r>
              <a:rPr lang="hr-HR" dirty="0" err="1">
                <a:ea typeface="+mn-lt"/>
                <a:cs typeface="+mn-lt"/>
              </a:rPr>
              <a:t>they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organized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the</a:t>
            </a:r>
            <a:r>
              <a:rPr lang="hr-HR" dirty="0">
                <a:ea typeface="+mn-lt"/>
                <a:cs typeface="+mn-lt"/>
              </a:rPr>
              <a:t> </a:t>
            </a:r>
            <a:r>
              <a:rPr lang="hr-HR" dirty="0" err="1">
                <a:ea typeface="+mn-lt"/>
                <a:cs typeface="+mn-lt"/>
              </a:rPr>
              <a:t>territory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into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two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duchies</a:t>
            </a:r>
            <a:endParaRPr lang="hr-HR" dirty="0" err="1"/>
          </a:p>
          <a:p>
            <a:endParaRPr lang="hr-HR" dirty="0"/>
          </a:p>
          <a:p>
            <a:r>
              <a:rPr lang="hr-HR" dirty="0">
                <a:ea typeface="+mn-lt"/>
                <a:cs typeface="+mn-lt"/>
              </a:rPr>
              <a:t>Croatia </a:t>
            </a:r>
            <a:r>
              <a:rPr lang="hr-HR" dirty="0" err="1">
                <a:ea typeface="+mn-lt"/>
                <a:cs typeface="+mn-lt"/>
              </a:rPr>
              <a:t>was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first</a:t>
            </a:r>
            <a:r>
              <a:rPr lang="hr-HR" dirty="0">
                <a:ea typeface="+mn-lt"/>
                <a:cs typeface="+mn-lt"/>
              </a:rPr>
              <a:t> </a:t>
            </a:r>
            <a:r>
              <a:rPr lang="hr-HR" dirty="0" err="1">
                <a:ea typeface="+mn-lt"/>
                <a:cs typeface="+mn-lt"/>
              </a:rPr>
              <a:t>internationally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recognized</a:t>
            </a:r>
            <a:r>
              <a:rPr lang="hr-HR" dirty="0">
                <a:ea typeface="+mn-lt"/>
                <a:cs typeface="+mn-lt"/>
              </a:rPr>
              <a:t> as </a:t>
            </a:r>
            <a:r>
              <a:rPr lang="hr-HR" dirty="0" err="1">
                <a:ea typeface="+mn-lt"/>
                <a:cs typeface="+mn-lt"/>
              </a:rPr>
              <a:t>independent</a:t>
            </a:r>
            <a:r>
              <a:rPr lang="hr-HR" dirty="0">
                <a:ea typeface="+mn-lt"/>
                <a:cs typeface="+mn-lt"/>
              </a:rPr>
              <a:t> on June 7th, </a:t>
            </a:r>
            <a:r>
              <a:rPr lang="hr-HR" dirty="0" err="1">
                <a:ea typeface="+mn-lt"/>
                <a:cs typeface="+mn-lt"/>
              </a:rPr>
              <a:t>in</a:t>
            </a:r>
            <a:r>
              <a:rPr lang="hr-HR" dirty="0">
                <a:ea typeface="+mn-lt"/>
                <a:cs typeface="+mn-lt"/>
              </a:rPr>
              <a:t> 879, </a:t>
            </a:r>
            <a:r>
              <a:rPr lang="hr-HR" dirty="0" err="1">
                <a:ea typeface="+mn-lt"/>
                <a:cs typeface="+mn-lt"/>
              </a:rPr>
              <a:t>during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the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reign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of</a:t>
            </a:r>
            <a:r>
              <a:rPr lang="hr-HR" dirty="0">
                <a:ea typeface="+mn-lt"/>
                <a:cs typeface="+mn-lt"/>
              </a:rPr>
              <a:t> Prince Branimir</a:t>
            </a:r>
            <a:endParaRPr lang="hr-HR" dirty="0"/>
          </a:p>
          <a:p>
            <a:r>
              <a:rPr lang="hr-HR" dirty="0" err="1">
                <a:ea typeface="+mn-lt"/>
                <a:cs typeface="+mn-lt"/>
              </a:rPr>
              <a:t>The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first</a:t>
            </a:r>
            <a:r>
              <a:rPr lang="hr-HR" dirty="0">
                <a:ea typeface="+mn-lt"/>
                <a:cs typeface="+mn-lt"/>
              </a:rPr>
              <a:t> Croatian </a:t>
            </a:r>
            <a:r>
              <a:rPr lang="hr-HR" dirty="0" err="1">
                <a:ea typeface="+mn-lt"/>
                <a:cs typeface="+mn-lt"/>
              </a:rPr>
              <a:t>king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was</a:t>
            </a:r>
            <a:r>
              <a:rPr lang="hr-HR" dirty="0">
                <a:ea typeface="+mn-lt"/>
                <a:cs typeface="+mn-lt"/>
              </a:rPr>
              <a:t> Tomislav</a:t>
            </a:r>
            <a:endParaRPr lang="hr-HR" dirty="0"/>
          </a:p>
          <a:p>
            <a:endParaRPr lang="hr-HR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55583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FAB342-85A3-4552-A1EC-3FEF4403C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Varaždin</a:t>
            </a:r>
            <a:endParaRPr lang="en-US" sz="3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Rješavamo vječnu dilemu: Jesu li Varaždinci Zagorci? - Večernji.hr">
            <a:extLst>
              <a:ext uri="{FF2B5EF4-FFF2-40B4-BE49-F238E27FC236}">
                <a16:creationId xmlns:a16="http://schemas.microsoft.com/office/drawing/2014/main" id="{F75EEBDE-D95F-475F-89E2-6154E38A16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29" y="235128"/>
            <a:ext cx="8924378" cy="620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249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5">
            <a:extLst>
              <a:ext uri="{FF2B5EF4-FFF2-40B4-BE49-F238E27FC236}">
                <a16:creationId xmlns:a16="http://schemas.microsoft.com/office/drawing/2014/main" id="{2D7B705F-E64E-D275-9E76-532C4AD12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87" r="18676" b="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5" name="Naslov 4">
            <a:extLst>
              <a:ext uri="{FF2B5EF4-FFF2-40B4-BE49-F238E27FC236}">
                <a16:creationId xmlns:a16="http://schemas.microsoft.com/office/drawing/2014/main" id="{DC22FED3-039E-1C30-1528-1876128C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hr-HR"/>
              <a:t>VARAŽDIN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19DCA6A-D183-E380-6BC9-EEBCD75CF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74" y="1341081"/>
            <a:ext cx="4670631" cy="470028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000" dirty="0"/>
              <a:t>t</a:t>
            </a:r>
            <a:r>
              <a:rPr lang="en-US" sz="2000" dirty="0"/>
              <a:t>he</a:t>
            </a:r>
            <a:r>
              <a:rPr lang="en-US" sz="2000" b="0" i="0" dirty="0">
                <a:effectLst/>
              </a:rPr>
              <a:t> </a:t>
            </a:r>
            <a:r>
              <a:rPr lang="en-US" sz="2000" dirty="0"/>
              <a:t>City</a:t>
            </a:r>
            <a:r>
              <a:rPr lang="en-US" sz="2000" b="0" i="0" dirty="0">
                <a:effectLst/>
              </a:rPr>
              <a:t> of </a:t>
            </a:r>
            <a:r>
              <a:rPr lang="en-US" sz="2000" dirty="0"/>
              <a:t>Angels</a:t>
            </a:r>
            <a:r>
              <a:rPr lang="en-US" sz="2000" b="0" i="0" dirty="0">
                <a:effectLst/>
              </a:rPr>
              <a:t>,</a:t>
            </a:r>
            <a:r>
              <a:rPr lang="en-US" sz="2000" dirty="0"/>
              <a:t> </a:t>
            </a:r>
            <a:endParaRPr lang="hr-HR" sz="2000" dirty="0"/>
          </a:p>
          <a:p>
            <a:pPr>
              <a:lnSpc>
                <a:spcPct val="90000"/>
              </a:lnSpc>
            </a:pPr>
            <a:r>
              <a:rPr lang="en-US" sz="2000" b="0" i="0" dirty="0" err="1">
                <a:effectLst/>
              </a:rPr>
              <a:t>colourful</a:t>
            </a:r>
            <a:r>
              <a:rPr lang="en-US" sz="2000" b="0" i="0" dirty="0">
                <a:effectLst/>
              </a:rPr>
              <a:t> and magical </a:t>
            </a:r>
            <a:r>
              <a:rPr lang="en-US" sz="2000" dirty="0"/>
              <a:t>events; the</a:t>
            </a:r>
            <a:r>
              <a:rPr lang="en-US" sz="2000" b="0" i="0" dirty="0">
                <a:effectLst/>
              </a:rPr>
              <a:t> most famous </a:t>
            </a:r>
            <a:r>
              <a:rPr lang="en-US" sz="2000" dirty="0"/>
              <a:t>are </a:t>
            </a:r>
            <a:r>
              <a:rPr lang="en-US" sz="2000" dirty="0" err="1"/>
              <a:t>Špancirfest</a:t>
            </a:r>
            <a:r>
              <a:rPr lang="en-US" sz="2000" dirty="0"/>
              <a:t> and classical</a:t>
            </a:r>
            <a:r>
              <a:rPr lang="en-US" sz="2000" b="0" i="0" dirty="0">
                <a:effectLst/>
              </a:rPr>
              <a:t> music festival</a:t>
            </a:r>
            <a:r>
              <a:rPr lang="en-US" sz="2000" dirty="0"/>
              <a:t>  </a:t>
            </a:r>
            <a:r>
              <a:rPr lang="en-US" sz="2000" b="0" i="0" dirty="0">
                <a:effectLst/>
              </a:rPr>
              <a:t>Baroque Evenings which </a:t>
            </a:r>
            <a:r>
              <a:rPr lang="en-US" sz="2000" dirty="0"/>
              <a:t>celebrate</a:t>
            </a:r>
            <a:r>
              <a:rPr lang="en-US" sz="2000" b="0" i="0" dirty="0">
                <a:effectLst/>
              </a:rPr>
              <a:t> music, baroque architectural inheritance and authentic </a:t>
            </a:r>
            <a:r>
              <a:rPr lang="en-US" sz="2000" dirty="0"/>
              <a:t>instruments</a:t>
            </a:r>
            <a:endParaRPr lang="en-US" sz="20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0" i="0" dirty="0" err="1">
                <a:effectLst/>
              </a:rPr>
              <a:t>Varaždin</a:t>
            </a:r>
            <a:r>
              <a:rPr lang="en-US" sz="2000" b="0" i="0" dirty="0">
                <a:effectLst/>
              </a:rPr>
              <a:t> is the city of baroque</a:t>
            </a:r>
            <a:endParaRPr lang="hr-HR" sz="2000" b="0" i="0" dirty="0">
              <a:effectLst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hr-HR" sz="2000" dirty="0"/>
              <a:t>Varaždin </a:t>
            </a:r>
            <a:r>
              <a:rPr lang="hr-HR" sz="2000" dirty="0" err="1"/>
              <a:t>is</a:t>
            </a:r>
            <a:r>
              <a:rPr lang="hr-HR" sz="2000" dirty="0"/>
              <a:t> </a:t>
            </a:r>
            <a:r>
              <a:rPr lang="hr-HR" sz="2000" dirty="0" err="1"/>
              <a:t>located</a:t>
            </a:r>
            <a:r>
              <a:rPr lang="hr-HR" sz="2000" dirty="0"/>
              <a:t> </a:t>
            </a:r>
            <a:r>
              <a:rPr lang="hr-HR" sz="2000" dirty="0" err="1"/>
              <a:t>in</a:t>
            </a:r>
            <a:r>
              <a:rPr lang="hr-HR" sz="2000" dirty="0"/>
              <a:t> </a:t>
            </a:r>
            <a:r>
              <a:rPr lang="hr-HR" sz="2000" dirty="0" err="1"/>
              <a:t>the</a:t>
            </a:r>
            <a:r>
              <a:rPr lang="hr-HR" sz="2000" dirty="0"/>
              <a:t> </a:t>
            </a:r>
            <a:r>
              <a:rPr lang="hr-HR" sz="2000" dirty="0" err="1"/>
              <a:t>nortwestern</a:t>
            </a:r>
            <a:r>
              <a:rPr lang="hr-HR" sz="2000" dirty="0"/>
              <a:t> Croatia </a:t>
            </a:r>
            <a:r>
              <a:rPr lang="hr-HR" sz="2000" dirty="0" err="1"/>
              <a:t>along</a:t>
            </a:r>
            <a:r>
              <a:rPr lang="hr-HR" sz="2000" dirty="0"/>
              <a:t> </a:t>
            </a:r>
            <a:r>
              <a:rPr lang="hr-HR" sz="2000" dirty="0" err="1"/>
              <a:t>the</a:t>
            </a:r>
            <a:r>
              <a:rPr lang="hr-HR" sz="2000" dirty="0"/>
              <a:t> </a:t>
            </a:r>
            <a:r>
              <a:rPr lang="hr-HR" sz="2000" dirty="0" err="1"/>
              <a:t>banks</a:t>
            </a:r>
            <a:r>
              <a:rPr lang="hr-HR" sz="2000" dirty="0"/>
              <a:t> </a:t>
            </a:r>
            <a:r>
              <a:rPr lang="hr-HR" sz="2000" dirty="0" err="1"/>
              <a:t>of</a:t>
            </a:r>
            <a:r>
              <a:rPr lang="hr-HR" sz="2000" dirty="0"/>
              <a:t> </a:t>
            </a:r>
            <a:r>
              <a:rPr lang="hr-HR" sz="2000" dirty="0" err="1"/>
              <a:t>the</a:t>
            </a:r>
            <a:r>
              <a:rPr lang="hr-HR" sz="2000" dirty="0"/>
              <a:t> </a:t>
            </a:r>
            <a:r>
              <a:rPr lang="hr-HR" sz="2000" dirty="0" err="1"/>
              <a:t>river</a:t>
            </a:r>
            <a:r>
              <a:rPr lang="hr-HR" sz="2000" dirty="0"/>
              <a:t> Drava</a:t>
            </a:r>
            <a:endParaRPr lang="hr-HR" sz="2000" dirty="0">
              <a:cs typeface="Calibri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9271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to of Cafes on Miljenko Stancic square. Varazdin, Croatia">
            <a:extLst>
              <a:ext uri="{FF2B5EF4-FFF2-40B4-BE49-F238E27FC236}">
                <a16:creationId xmlns:a16="http://schemas.microsoft.com/office/drawing/2014/main" id="{2791B0A3-EAC7-EF58-2A3A-9A01765F8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C05CD64-5132-9E03-7629-FE91DD4F7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37" y="609600"/>
            <a:ext cx="3980519" cy="1320800"/>
          </a:xfrm>
        </p:spPr>
        <p:txBody>
          <a:bodyPr>
            <a:normAutofit/>
          </a:bodyPr>
          <a:lstStyle/>
          <a:p>
            <a:r>
              <a:rPr lang="hr-HR" dirty="0"/>
              <a:t>THE HISTORY OF  VARAŽDIN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A19956F-68C0-01FF-6278-8927BF799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07" y="1909837"/>
            <a:ext cx="5033001" cy="47596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2000" dirty="0"/>
              <a:t>Varaždin </a:t>
            </a:r>
            <a:r>
              <a:rPr lang="hr-HR" sz="2000" dirty="0" err="1"/>
              <a:t>became</a:t>
            </a:r>
            <a:r>
              <a:rPr lang="hr-HR" sz="2000" dirty="0"/>
              <a:t> </a:t>
            </a:r>
            <a:r>
              <a:rPr lang="hr-HR" sz="2000" dirty="0" err="1"/>
              <a:t>the</a:t>
            </a:r>
            <a:r>
              <a:rPr lang="hr-HR" sz="2000" dirty="0"/>
              <a:t> </a:t>
            </a:r>
            <a:r>
              <a:rPr lang="hr-HR" sz="2000" dirty="0" err="1"/>
              <a:t>capital</a:t>
            </a:r>
            <a:r>
              <a:rPr lang="hr-HR" sz="2000" dirty="0"/>
              <a:t> </a:t>
            </a:r>
            <a:r>
              <a:rPr lang="hr-HR" sz="2000" dirty="0" err="1"/>
              <a:t>city</a:t>
            </a:r>
            <a:r>
              <a:rPr lang="hr-HR" sz="2000" dirty="0"/>
              <a:t> </a:t>
            </a:r>
            <a:r>
              <a:rPr lang="hr-HR" sz="2000" dirty="0" err="1"/>
              <a:t>in</a:t>
            </a:r>
            <a:r>
              <a:rPr lang="hr-HR" sz="2000" dirty="0"/>
              <a:t> 1756. </a:t>
            </a:r>
            <a:endParaRPr lang="en-US" sz="2000" dirty="0"/>
          </a:p>
          <a:p>
            <a:r>
              <a:rPr lang="en-US" sz="2000" dirty="0"/>
              <a:t>On the 25th April in  1776 the big fire destroyed almost 80% of all buildings and houses in </a:t>
            </a:r>
            <a:r>
              <a:rPr lang="en-US" sz="2000" dirty="0" err="1"/>
              <a:t>Varaždin</a:t>
            </a:r>
            <a:r>
              <a:rPr lang="en-US" sz="2000" dirty="0"/>
              <a:t>, so the administration moves back to Zagreb</a:t>
            </a:r>
            <a:endParaRPr lang="hr-HR" sz="2000" dirty="0"/>
          </a:p>
          <a:p>
            <a:r>
              <a:rPr lang="en-US" sz="2000" dirty="0"/>
              <a:t>The story behind the fire is about a boy, whose tobacco burned the hay and the fire soon spread outside the city walls.</a:t>
            </a:r>
            <a:endParaRPr lang="hr-HR" sz="2000" dirty="0"/>
          </a:p>
          <a:p>
            <a:r>
              <a:rPr lang="en-US" sz="2000" dirty="0"/>
              <a:t>The fire harried for three days and demolished the town</a:t>
            </a:r>
          </a:p>
          <a:p>
            <a:endParaRPr lang="en-US" sz="170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4807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stablo, na otvorenom, zgrada&#10;&#10;Opis je automatski generiran">
            <a:extLst>
              <a:ext uri="{FF2B5EF4-FFF2-40B4-BE49-F238E27FC236}">
                <a16:creationId xmlns:a16="http://schemas.microsoft.com/office/drawing/2014/main" id="{F0CD603B-490C-0A2F-7EBF-E6D0405325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91" r="1263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B5E42E8-3B1A-26E2-61ED-E562BF340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hr-HR" sz="3300">
                <a:ea typeface="+mj-lt"/>
                <a:cs typeface="+mj-lt"/>
              </a:rPr>
              <a:t>II.PRIMARY SCHOOL VARAŽDIN</a:t>
            </a:r>
            <a:endParaRPr lang="sr-Latn-RS" sz="330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7DE00CC-3A5F-B318-2149-BDF0728AE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417180" cy="4156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2400" dirty="0">
                <a:ea typeface="+mn-lt"/>
                <a:cs typeface="+mn-lt"/>
              </a:rPr>
              <a:t>In 1968 </a:t>
            </a:r>
            <a:r>
              <a:rPr lang="hr-HR" sz="2400" dirty="0" err="1">
                <a:ea typeface="+mn-lt"/>
                <a:cs typeface="+mn-lt"/>
              </a:rPr>
              <a:t>the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school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was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declared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thebest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school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in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the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country</a:t>
            </a:r>
            <a:endParaRPr lang="hr-HR" sz="2400" dirty="0">
              <a:ea typeface="+mn-lt"/>
              <a:cs typeface="+mn-lt"/>
            </a:endParaRPr>
          </a:p>
          <a:p>
            <a:r>
              <a:rPr lang="hr-HR" sz="2400" dirty="0" err="1">
                <a:ea typeface="+mn-lt"/>
                <a:cs typeface="+mn-lt"/>
              </a:rPr>
              <a:t>The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number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of</a:t>
            </a:r>
            <a:r>
              <a:rPr lang="hr-HR" sz="2400" dirty="0">
                <a:ea typeface="+mn-lt"/>
                <a:cs typeface="+mn-lt"/>
              </a:rPr>
              <a:t>  </a:t>
            </a:r>
            <a:r>
              <a:rPr lang="hr-HR" sz="2400" dirty="0" err="1">
                <a:ea typeface="+mn-lt"/>
                <a:cs typeface="+mn-lt"/>
              </a:rPr>
              <a:t>students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in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our</a:t>
            </a:r>
            <a:r>
              <a:rPr lang="hr-HR" sz="2400" dirty="0">
                <a:ea typeface="+mn-lt"/>
                <a:cs typeface="+mn-lt"/>
              </a:rPr>
              <a:t>  </a:t>
            </a:r>
            <a:r>
              <a:rPr lang="hr-HR" sz="2400" dirty="0" err="1">
                <a:ea typeface="+mn-lt"/>
                <a:cs typeface="+mn-lt"/>
              </a:rPr>
              <a:t>school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is</a:t>
            </a:r>
            <a:r>
              <a:rPr lang="hr-HR" sz="2400" dirty="0">
                <a:ea typeface="+mn-lt"/>
                <a:cs typeface="+mn-lt"/>
              </a:rPr>
              <a:t> 689</a:t>
            </a:r>
          </a:p>
          <a:p>
            <a:r>
              <a:rPr lang="hr-HR" sz="2400" dirty="0" err="1">
                <a:ea typeface="+mn-lt"/>
                <a:cs typeface="+mn-lt"/>
              </a:rPr>
              <a:t>The</a:t>
            </a:r>
            <a:r>
              <a:rPr lang="hr-HR" sz="2400" dirty="0">
                <a:ea typeface="+mn-lt"/>
                <a:cs typeface="+mn-lt"/>
              </a:rPr>
              <a:t> principal </a:t>
            </a:r>
            <a:r>
              <a:rPr lang="hr-HR" sz="2400" dirty="0" err="1">
                <a:ea typeface="+mn-lt"/>
                <a:cs typeface="+mn-lt"/>
              </a:rPr>
              <a:t>of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the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school</a:t>
            </a:r>
            <a:r>
              <a:rPr lang="hr-HR" sz="2400" dirty="0">
                <a:ea typeface="+mn-lt"/>
                <a:cs typeface="+mn-lt"/>
              </a:rPr>
              <a:t>  </a:t>
            </a:r>
            <a:r>
              <a:rPr lang="hr-HR" sz="2400" dirty="0" err="1">
                <a:ea typeface="+mn-lt"/>
                <a:cs typeface="+mn-lt"/>
              </a:rPr>
              <a:t>is</a:t>
            </a:r>
            <a:r>
              <a:rPr lang="hr-HR" sz="2400" dirty="0">
                <a:ea typeface="+mn-lt"/>
                <a:cs typeface="+mn-lt"/>
              </a:rPr>
              <a:t> Mrs. Sanja Posavec</a:t>
            </a:r>
          </a:p>
          <a:p>
            <a:endParaRPr lang="hr-HR" dirty="0"/>
          </a:p>
        </p:txBody>
      </p:sp>
      <p:cxnSp>
        <p:nvCxnSpPr>
          <p:cNvPr id="3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36319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8" descr="Slika na kojoj se prikazuje tekst, osoba, grupa, ljudi&#10;&#10;Opis je automatski generiran">
            <a:extLst>
              <a:ext uri="{FF2B5EF4-FFF2-40B4-BE49-F238E27FC236}">
                <a16:creationId xmlns:a16="http://schemas.microsoft.com/office/drawing/2014/main" id="{1F42A54B-04F5-0D9D-E2B4-ACE31B563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3" r="11200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534988D-DC15-6EA5-D497-A935F5E11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hr-HR">
                <a:ea typeface="+mj-lt"/>
                <a:cs typeface="+mj-lt"/>
              </a:rPr>
              <a:t>ABOUT OUR SCHOOL</a:t>
            </a:r>
          </a:p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19EB0A1-D46E-3404-D483-54B7A76A9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hr-HR" sz="2400" dirty="0" err="1">
                <a:ea typeface="+mn-lt"/>
                <a:cs typeface="+mn-lt"/>
              </a:rPr>
              <a:t>Our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school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participates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in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many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projects</a:t>
            </a:r>
            <a:r>
              <a:rPr lang="hr-HR" sz="2400" dirty="0">
                <a:ea typeface="+mn-lt"/>
                <a:cs typeface="+mn-lt"/>
              </a:rPr>
              <a:t>.</a:t>
            </a:r>
            <a:endParaRPr lang="en-US" sz="2400" dirty="0">
              <a:ea typeface="+mn-lt"/>
              <a:cs typeface="+mn-lt"/>
            </a:endParaRPr>
          </a:p>
          <a:p>
            <a:r>
              <a:rPr lang="hr-HR" sz="2400" dirty="0" err="1">
                <a:ea typeface="+mn-lt"/>
                <a:cs typeface="+mn-lt"/>
              </a:rPr>
              <a:t>It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participates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in</a:t>
            </a:r>
            <a:r>
              <a:rPr lang="hr-HR" sz="2400" dirty="0">
                <a:ea typeface="+mn-lt"/>
                <a:cs typeface="+mn-lt"/>
              </a:rPr>
              <a:t>:</a:t>
            </a:r>
            <a:endParaRPr lang="en-US" sz="2400" dirty="0">
              <a:ea typeface="+mn-lt"/>
              <a:cs typeface="+mn-lt"/>
            </a:endParaRPr>
          </a:p>
          <a:p>
            <a:endParaRPr lang="hr-HR" sz="2400" dirty="0">
              <a:ea typeface="+mn-lt"/>
              <a:cs typeface="+mn-lt"/>
            </a:endParaRPr>
          </a:p>
          <a:p>
            <a:r>
              <a:rPr lang="hr-HR" sz="2400" dirty="0" err="1"/>
              <a:t>School</a:t>
            </a:r>
            <a:r>
              <a:rPr lang="hr-HR" sz="2400" dirty="0"/>
              <a:t> </a:t>
            </a:r>
            <a:r>
              <a:rPr lang="hr-HR" sz="2400" dirty="0" err="1"/>
              <a:t>without</a:t>
            </a:r>
            <a:r>
              <a:rPr lang="hr-HR" sz="2400" dirty="0"/>
              <a:t> </a:t>
            </a:r>
            <a:r>
              <a:rPr lang="hr-HR" sz="2400" dirty="0" err="1"/>
              <a:t>violence</a:t>
            </a:r>
            <a:r>
              <a:rPr lang="hr-HR" sz="2400" dirty="0"/>
              <a:t>             </a:t>
            </a:r>
            <a:endParaRPr lang="hr-HR" sz="2400" dirty="0" err="1">
              <a:ea typeface="+mn-lt"/>
              <a:cs typeface="+mn-lt"/>
            </a:endParaRPr>
          </a:p>
          <a:p>
            <a:endParaRPr lang="hr-HR" sz="2400" dirty="0">
              <a:ea typeface="+mn-lt"/>
              <a:cs typeface="+mn-lt"/>
            </a:endParaRPr>
          </a:p>
          <a:p>
            <a:r>
              <a:rPr lang="hr-HR" sz="2400" dirty="0" err="1"/>
              <a:t>eTwinning</a:t>
            </a:r>
            <a:r>
              <a:rPr lang="hr-HR" sz="2400" dirty="0"/>
              <a:t> </a:t>
            </a:r>
            <a:r>
              <a:rPr lang="hr-HR" sz="2400" dirty="0" err="1"/>
              <a:t>project</a:t>
            </a:r>
            <a:endParaRPr lang="hr-HR" sz="2400" dirty="0">
              <a:ea typeface="+mn-lt"/>
              <a:cs typeface="+mn-lt"/>
            </a:endParaRPr>
          </a:p>
          <a:p>
            <a:endParaRPr lang="hr-HR" sz="2400" dirty="0">
              <a:ea typeface="+mn-lt"/>
              <a:cs typeface="+mn-lt"/>
            </a:endParaRPr>
          </a:p>
          <a:p>
            <a:r>
              <a:rPr lang="hr-HR" sz="2400" dirty="0"/>
              <a:t>Erasmus </a:t>
            </a:r>
            <a:r>
              <a:rPr lang="hr-HR" sz="2400" dirty="0" err="1"/>
              <a:t>projects</a:t>
            </a:r>
            <a:endParaRPr lang="hr-HR" sz="2400" dirty="0" err="1">
              <a:ea typeface="+mn-lt"/>
              <a:cs typeface="+mn-lt"/>
            </a:endParaRPr>
          </a:p>
          <a:p>
            <a:endParaRPr lang="hr-HR" dirty="0">
              <a:ea typeface="+mn-lt"/>
              <a:cs typeface="+mn-lt"/>
            </a:endParaRPr>
          </a:p>
          <a:p>
            <a:endParaRPr lang="hr-HR" dirty="0">
              <a:ea typeface="+mn-lt"/>
              <a:cs typeface="+mn-lt"/>
            </a:endParaRPr>
          </a:p>
          <a:p>
            <a:endParaRPr lang="hr-HR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1620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</TotalTime>
  <Words>104</Words>
  <Application>Microsoft Office PowerPoint</Application>
  <PresentationFormat>Široki zaslon</PresentationFormat>
  <Paragraphs>50</Paragraphs>
  <Slides>12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7" baseType="lpstr">
      <vt:lpstr>Arial</vt:lpstr>
      <vt:lpstr>Calibri</vt:lpstr>
      <vt:lpstr>Trebuchet MS</vt:lpstr>
      <vt:lpstr>Wingdings 3</vt:lpstr>
      <vt:lpstr>Faseta</vt:lpstr>
      <vt:lpstr>CROATIA</vt:lpstr>
      <vt:lpstr>CROATIA</vt:lpstr>
      <vt:lpstr>PowerPoint prezentacija</vt:lpstr>
      <vt:lpstr>THE HISTORY OF CROATIA</vt:lpstr>
      <vt:lpstr>Varaždin</vt:lpstr>
      <vt:lpstr>VARAŽDIN</vt:lpstr>
      <vt:lpstr>THE HISTORY OF  VARAŽDIN</vt:lpstr>
      <vt:lpstr>II.PRIMARY SCHOOL VARAŽDIN</vt:lpstr>
      <vt:lpstr>ABOUT OUR SCHOOL </vt:lpstr>
      <vt:lpstr>HISTORY OF II. PRIMARY SCHOOL VARAŽDIN </vt:lpstr>
      <vt:lpstr>ROBOTICS 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Croatia</dc:title>
  <dc:creator>Jurica Geček</dc:creator>
  <cp:lastModifiedBy>Ljiljana Inkret Martincevic</cp:lastModifiedBy>
  <cp:revision>40</cp:revision>
  <dcterms:created xsi:type="dcterms:W3CDTF">2022-10-18T11:59:02Z</dcterms:created>
  <dcterms:modified xsi:type="dcterms:W3CDTF">2022-10-23T07:23:47Z</dcterms:modified>
</cp:coreProperties>
</file>