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5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9812-BECF-4AC7-A1AD-6E09AED93298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FCDB-3E5E-4D5A-8634-01E20F8B469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54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9812-BECF-4AC7-A1AD-6E09AED93298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FCDB-3E5E-4D5A-8634-01E20F8B4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7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9812-BECF-4AC7-A1AD-6E09AED93298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FCDB-3E5E-4D5A-8634-01E20F8B4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7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9812-BECF-4AC7-A1AD-6E09AED93298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FCDB-3E5E-4D5A-8634-01E20F8B4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3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9812-BECF-4AC7-A1AD-6E09AED93298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FCDB-3E5E-4D5A-8634-01E20F8B469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25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9812-BECF-4AC7-A1AD-6E09AED93298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FCDB-3E5E-4D5A-8634-01E20F8B4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2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9812-BECF-4AC7-A1AD-6E09AED93298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FCDB-3E5E-4D5A-8634-01E20F8B4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1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9812-BECF-4AC7-A1AD-6E09AED93298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FCDB-3E5E-4D5A-8634-01E20F8B4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9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9812-BECF-4AC7-A1AD-6E09AED93298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FCDB-3E5E-4D5A-8634-01E20F8B4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3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8D29812-BECF-4AC7-A1AD-6E09AED93298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F5FCDB-3E5E-4D5A-8634-01E20F8B4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8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9812-BECF-4AC7-A1AD-6E09AED93298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FCDB-3E5E-4D5A-8634-01E20F8B4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8D29812-BECF-4AC7-A1AD-6E09AED93298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7F5FCDB-3E5E-4D5A-8634-01E20F8B469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27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800" dirty="0"/>
              <a:t>Local services and support for people with disabilities in our town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5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Parking slots for disabled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-closer to public institutions, stores and other services</a:t>
            </a:r>
          </a:p>
          <a:p>
            <a:r>
              <a:rPr lang="hr-HR" dirty="0"/>
              <a:t>-wider and yellow marked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73" y="3121430"/>
            <a:ext cx="3212037" cy="2409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295" y="3119766"/>
            <a:ext cx="5240636" cy="241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70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Traffic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-preventing others using parking slots for disabled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2" r="1455" b="24629"/>
          <a:stretch/>
        </p:blipFill>
        <p:spPr>
          <a:xfrm>
            <a:off x="8262381" y="2023482"/>
            <a:ext cx="2552479" cy="3667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18507"/>
            <a:ext cx="4887884" cy="32467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599" y="3948546"/>
            <a:ext cx="1886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Translation: „Do you want to change places?”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83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Wheelchair ramps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-at the entrance of most public institutions and stores</a:t>
            </a:r>
          </a:p>
          <a:p>
            <a:r>
              <a:rPr lang="hr-HR" dirty="0"/>
              <a:t>-they help disabled people to get acces to public services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82" y="1922001"/>
            <a:ext cx="1865515" cy="4055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87" y="3082157"/>
            <a:ext cx="6176356" cy="284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15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Parking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-every disabled person can get a free parking ticket</a:t>
            </a:r>
          </a:p>
          <a:p>
            <a:r>
              <a:rPr lang="hr-HR" dirty="0"/>
              <a:t>-they do not have to pay for parking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53" y="3063611"/>
            <a:ext cx="4497184" cy="2990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063611"/>
            <a:ext cx="3640368" cy="249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2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Priority using public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-first served</a:t>
            </a:r>
          </a:p>
          <a:p>
            <a:r>
              <a:rPr lang="hr-HR" dirty="0"/>
              <a:t>-they do not have to wait in long lines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t="20029" r="1983" b="30512"/>
          <a:stretch/>
        </p:blipFill>
        <p:spPr>
          <a:xfrm>
            <a:off x="5632565" y="2554587"/>
            <a:ext cx="2979420" cy="3422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23712" y="3665862"/>
            <a:ext cx="1512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translation: „people with disability have priority”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986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Schools and universities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-some primary </a:t>
            </a:r>
            <a:r>
              <a:rPr lang="en-US" dirty="0"/>
              <a:t>schools</a:t>
            </a:r>
            <a:r>
              <a:rPr lang="hr-HR" dirty="0"/>
              <a:t>, high schools and all</a:t>
            </a:r>
            <a:r>
              <a:rPr lang="en-US" dirty="0"/>
              <a:t> </a:t>
            </a:r>
            <a:r>
              <a:rPr lang="hr-HR" dirty="0"/>
              <a:t>universities</a:t>
            </a:r>
            <a:r>
              <a:rPr lang="en-US" dirty="0"/>
              <a:t> have adapted access for people with disabilities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56" y="2483056"/>
            <a:ext cx="2049000" cy="3625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009" y="2491776"/>
            <a:ext cx="2025202" cy="361643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A2E9896-EBDA-4C7F-BC8D-3F1812199D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6" b="9997"/>
          <a:stretch/>
        </p:blipFill>
        <p:spPr>
          <a:xfrm rot="5400000">
            <a:off x="7134869" y="3283030"/>
            <a:ext cx="3625153" cy="202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52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Varaždin</a:t>
            </a:r>
            <a:r>
              <a:rPr lang="en-US" dirty="0"/>
              <a:t> Community Service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-</a:t>
            </a:r>
            <a:r>
              <a:rPr lang="en-US" dirty="0"/>
              <a:t>was established with the aim of providing services to children with disabilities, young adults </a:t>
            </a:r>
            <a:r>
              <a:rPr lang="hr-HR" dirty="0"/>
              <a:t>and </a:t>
            </a:r>
            <a:r>
              <a:rPr lang="en-US" dirty="0"/>
              <a:t>adults with physical disabilities</a:t>
            </a:r>
            <a:r>
              <a:rPr lang="hr-HR" dirty="0"/>
              <a:t>, </a:t>
            </a:r>
            <a:r>
              <a:rPr lang="en-US" dirty="0"/>
              <a:t>with intellectual, sensory or mental disabilities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2" y="3176638"/>
            <a:ext cx="3211674" cy="2144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073" y="3176638"/>
            <a:ext cx="3579755" cy="2378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95" y="3176638"/>
            <a:ext cx="3912089" cy="252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67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9331" y="2527069"/>
            <a:ext cx="5993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/>
              <a:t>Thank you for listening!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5232289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</TotalTime>
  <Words>178</Words>
  <Application>Microsoft Office PowerPoint</Application>
  <PresentationFormat>Široki zaslon</PresentationFormat>
  <Paragraphs>22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Retrospect</vt:lpstr>
      <vt:lpstr>Local services and support for people with disabilities in our town</vt:lpstr>
      <vt:lpstr>Parking slots for disabled</vt:lpstr>
      <vt:lpstr>Traffic signs</vt:lpstr>
      <vt:lpstr>Wheelchair ramps</vt:lpstr>
      <vt:lpstr>Parking ticket</vt:lpstr>
      <vt:lpstr>Priority using public services</vt:lpstr>
      <vt:lpstr>Schools and universities</vt:lpstr>
      <vt:lpstr>Varaždin Community Service Center</vt:lpstr>
      <vt:lpstr>PowerPoint prezentacija</vt:lpstr>
    </vt:vector>
  </TitlesOfParts>
  <Company>II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services and support for people with disabilities in our town</dc:title>
  <dc:creator>II</dc:creator>
  <cp:lastModifiedBy>Marinela Schatten</cp:lastModifiedBy>
  <cp:revision>18</cp:revision>
  <dcterms:created xsi:type="dcterms:W3CDTF">2022-05-14T13:43:19Z</dcterms:created>
  <dcterms:modified xsi:type="dcterms:W3CDTF">2022-05-14T21:52:54Z</dcterms:modified>
</cp:coreProperties>
</file>